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omments/modernComment_102_0.xml" ContentType="application/vnd.ms-powerpoint.comments+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1.xml" ContentType="application/vnd.openxmlformats-officedocument.presentationml.notesSlide+xml"/>
  <Override PartName="/ppt/comments/modernComment_7F3E8F8F_DDDD5880.xml" ContentType="application/vnd.ms-powerpoint.comments+xml"/>
  <Override PartName="/ppt/theme/themeOverride7.xml" ContentType="application/vnd.openxmlformats-officedocument.themeOverride+xml"/>
  <Override PartName="/ppt/theme/themeOverride8.xml" ContentType="application/vnd.openxmlformats-officedocument.themeOverr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805" r:id="rId2"/>
    <p:sldMasterId id="2147483817" r:id="rId3"/>
  </p:sldMasterIdLst>
  <p:notesMasterIdLst>
    <p:notesMasterId r:id="rId14"/>
  </p:notesMasterIdLst>
  <p:sldIdLst>
    <p:sldId id="4926" r:id="rId4"/>
    <p:sldId id="258" r:id="rId5"/>
    <p:sldId id="448" r:id="rId6"/>
    <p:sldId id="438" r:id="rId7"/>
    <p:sldId id="441" r:id="rId8"/>
    <p:sldId id="2134806416" r:id="rId9"/>
    <p:sldId id="2134806418" r:id="rId10"/>
    <p:sldId id="2134806415" r:id="rId11"/>
    <p:sldId id="433" r:id="rId12"/>
    <p:sldId id="2134806419" r:id="rId1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BE4613-1E2A-E3F9-5B3E-325AB5664DC6}" name="Tan, Xiaojuan (CDC/GHC/DGHT) (CTR)" initials="TX((" userId="S::xit0@cdc.gov::daf845ba-7092-4db9-a867-3c2319cde35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D0E1"/>
    <a:srgbClr val="229FB4"/>
    <a:srgbClr val="C3C2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04" autoAdjust="0"/>
    <p:restoredTop sz="94660"/>
  </p:normalViewPr>
  <p:slideViewPr>
    <p:cSldViewPr snapToGrid="0" showGuides="1">
      <p:cViewPr varScale="1">
        <p:scale>
          <a:sx n="107" d="100"/>
          <a:sy n="107" d="100"/>
        </p:scale>
        <p:origin x="78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 Xiaojuan (CDC/GHC/DGHT) (CTR)" userId="daf845ba-7092-4db9-a867-3c2319cde358" providerId="ADAL" clId="{91A79253-1550-40B6-AF49-46EEBCE4F566}"/>
    <pc:docChg chg="">
      <pc:chgData name="Tan, Xiaojuan (CDC/GHC/DGHT) (CTR)" userId="daf845ba-7092-4db9-a867-3c2319cde358" providerId="ADAL" clId="{91A79253-1550-40B6-AF49-46EEBCE4F566}" dt="2024-08-19T20:58:23.520" v="1"/>
      <pc:docMkLst>
        <pc:docMk/>
      </pc:docMkLst>
      <pc:sldChg chg="addCm">
        <pc:chgData name="Tan, Xiaojuan (CDC/GHC/DGHT) (CTR)" userId="daf845ba-7092-4db9-a867-3c2319cde358" providerId="ADAL" clId="{91A79253-1550-40B6-AF49-46EEBCE4F566}" dt="2024-08-19T20:58:23.520" v="1"/>
        <pc:sldMkLst>
          <pc:docMk/>
          <pc:sldMk cId="0" sldId="258"/>
        </pc:sldMkLst>
        <pc:extLst>
          <p:ext xmlns:p="http://schemas.openxmlformats.org/presentationml/2006/main" uri="{D6D511B9-2390-475A-947B-AFAB55BFBCF1}">
            <pc226:cmChg xmlns:pc226="http://schemas.microsoft.com/office/powerpoint/2022/06/main/command" chg="add">
              <pc226:chgData name="Tan, Xiaojuan (CDC/GHC/DGHT) (CTR)" userId="daf845ba-7092-4db9-a867-3c2319cde358" providerId="ADAL" clId="{91A79253-1550-40B6-AF49-46EEBCE4F566}" dt="2024-08-19T20:58:23.520" v="1"/>
              <pc2:cmMkLst xmlns:pc2="http://schemas.microsoft.com/office/powerpoint/2019/9/main/command">
                <pc:docMk/>
                <pc:sldMk cId="0" sldId="258"/>
                <pc2:cmMk id="{3168E0C7-B0BE-466E-B777-8C45F197E2E7}"/>
              </pc2:cmMkLst>
            </pc226:cmChg>
          </p:ext>
        </pc:extLst>
      </pc:sldChg>
      <pc:sldChg chg="addCm">
        <pc:chgData name="Tan, Xiaojuan (CDC/GHC/DGHT) (CTR)" userId="daf845ba-7092-4db9-a867-3c2319cde358" providerId="ADAL" clId="{91A79253-1550-40B6-AF49-46EEBCE4F566}" dt="2024-08-19T20:53:56.411" v="0"/>
        <pc:sldMkLst>
          <pc:docMk/>
          <pc:sldMk cId="3722270848" sldId="2134806415"/>
        </pc:sldMkLst>
        <pc:extLst>
          <p:ext xmlns:p="http://schemas.openxmlformats.org/presentationml/2006/main" uri="{D6D511B9-2390-475A-947B-AFAB55BFBCF1}">
            <pc226:cmChg xmlns:pc226="http://schemas.microsoft.com/office/powerpoint/2022/06/main/command" chg="add">
              <pc226:chgData name="Tan, Xiaojuan (CDC/GHC/DGHT) (CTR)" userId="daf845ba-7092-4db9-a867-3c2319cde358" providerId="ADAL" clId="{91A79253-1550-40B6-AF49-46EEBCE4F566}" dt="2024-08-19T20:53:56.411" v="0"/>
              <pc2:cmMkLst xmlns:pc2="http://schemas.microsoft.com/office/powerpoint/2019/9/main/command">
                <pc:docMk/>
                <pc:sldMk cId="3722270848" sldId="2134806415"/>
                <pc2:cmMk id="{7B38A16F-0E0B-4F89-9A79-422226449174}"/>
              </pc2:cmMkLst>
            </pc226:cmChg>
          </p:ext>
        </pc:extLst>
      </pc:sldChg>
    </pc:docChg>
  </pc:docChgLst>
</pc:chgInfo>
</file>

<file path=ppt/comments/modernComment_102_0.xml><?xml version="1.0" encoding="utf-8"?>
<p188:cmLst xmlns:a="http://schemas.openxmlformats.org/drawingml/2006/main" xmlns:r="http://schemas.openxmlformats.org/officeDocument/2006/relationships" xmlns:p188="http://schemas.microsoft.com/office/powerpoint/2018/8/main">
  <p188:cm id="{3168E0C7-B0BE-466E-B777-8C45F197E2E7}" authorId="{8CBE4613-1E2A-E3F9-5B3E-325AB5664DC6}" created="2024-08-19T20:58:23.454">
    <pc:sldMkLst xmlns:pc="http://schemas.microsoft.com/office/powerpoint/2013/main/command">
      <pc:docMk/>
      <pc:sldMk cId="0" sldId="258"/>
    </pc:sldMkLst>
    <p188:txBody>
      <a:bodyPr/>
      <a:lstStyle/>
      <a:p>
        <a:r>
          <a:rPr lang="en-US"/>
          <a:t>This session is about the tester certification program in country, i.e., what countries do to ensure the competency of tester, what is the coverage, progress, and gaps of tester certification program. It seems the slide #9 and after are about site certification which is discussed in another session (#4.3). Please revise to align with the topic of session 2.5.</a:t>
        </a:r>
      </a:p>
    </p188:txBody>
  </p188:cm>
</p188:cmLst>
</file>

<file path=ppt/comments/modernComment_7F3E8F8F_DDDD5880.xml><?xml version="1.0" encoding="utf-8"?>
<p188:cmLst xmlns:a="http://schemas.openxmlformats.org/drawingml/2006/main" xmlns:r="http://schemas.openxmlformats.org/officeDocument/2006/relationships" xmlns:p188="http://schemas.microsoft.com/office/powerpoint/2018/8/main">
  <p188:cm id="{7B38A16F-0E0B-4F89-9A79-422226449174}" authorId="{8CBE4613-1E2A-E3F9-5B3E-325AB5664DC6}" created="2024-08-19T20:53:56.387">
    <pc:sldMkLst xmlns:pc="http://schemas.microsoft.com/office/powerpoint/2013/main/command">
      <pc:docMk/>
      <pc:sldMk cId="3722270848" sldId="2134806415"/>
    </pc:sldMkLst>
    <p188:txBody>
      <a:bodyPr/>
      <a:lstStyle/>
      <a:p>
        <a:r>
          <a:rPr lang="en-US"/>
          <a:t>These are evaluator to assess the competency of tester for tester certification correct?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4D20CD-CFB7-414F-A868-2556126B3EA0}" type="datetimeFigureOut">
              <a:rPr lang="es-ES" smtClean="0"/>
              <a:t>22/08/2024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Click to modify the pattern text styles</a:t>
            </a:r>
          </a:p>
          <a:p>
            <a:pPr lvl="1"/>
            <a:r>
              <a:rPr lang="es-ES"/>
              <a:t>Second level</a:t>
            </a:r>
          </a:p>
          <a:p>
            <a:pPr lvl="2"/>
            <a:r>
              <a:rPr lang="es-ES"/>
              <a:t>Third level</a:t>
            </a:r>
          </a:p>
          <a:p>
            <a:pPr lvl="3"/>
            <a:r>
              <a:rPr lang="es-ES"/>
              <a:t>Fourth level</a:t>
            </a:r>
          </a:p>
          <a:p>
            <a:pPr lvl="4"/>
            <a:r>
              <a:rPr lang="es-ES"/>
              <a:t>Fifth level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4F1424-C954-40D2-8A22-C77E54C076E6}" type="slidenum">
              <a:rPr lang="es-ES" smtClean="0"/>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A93B09-D75A-4E37-9633-E91842E90069}"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t>8</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7569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HN"/>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HN"/>
          </a:p>
        </p:txBody>
      </p:sp>
      <p:sp>
        <p:nvSpPr>
          <p:cNvPr id="4" name="Marcador de fecha 3"/>
          <p:cNvSpPr>
            <a:spLocks noGrp="1"/>
          </p:cNvSpPr>
          <p:nvPr>
            <p:ph type="dt" sz="half" idx="10"/>
          </p:nvPr>
        </p:nvSpPr>
        <p:spPr/>
        <p:txBody>
          <a:bodyPr/>
          <a:lstStyle>
            <a:lvl1pPr>
              <a:defRPr/>
            </a:lvl1pPr>
          </a:lstStyle>
          <a:p>
            <a:pPr>
              <a:defRPr/>
            </a:pPr>
            <a:fld id="{409F186A-57D3-4111-9300-0CC81F47B4CC}" type="datetimeFigureOut">
              <a:rPr lang="es-HN"/>
              <a:t>22/8/2024</a:t>
            </a:fld>
            <a:endParaRPr lang="es-HN"/>
          </a:p>
        </p:txBody>
      </p:sp>
      <p:sp>
        <p:nvSpPr>
          <p:cNvPr id="5" name="Marcador de pie de página 4"/>
          <p:cNvSpPr>
            <a:spLocks noGrp="1"/>
          </p:cNvSpPr>
          <p:nvPr>
            <p:ph type="ftr" sz="quarter" idx="11"/>
          </p:nvPr>
        </p:nvSpPr>
        <p:spPr/>
        <p:txBody>
          <a:bodyPr/>
          <a:lstStyle>
            <a:lvl1pPr>
              <a:defRPr/>
            </a:lvl1pPr>
          </a:lstStyle>
          <a:p>
            <a:pPr>
              <a:defRPr/>
            </a:pPr>
            <a:endParaRPr lang="es-HN"/>
          </a:p>
        </p:txBody>
      </p:sp>
      <p:sp>
        <p:nvSpPr>
          <p:cNvPr id="6" name="Marcador de número de diapositiva 5"/>
          <p:cNvSpPr>
            <a:spLocks noGrp="1"/>
          </p:cNvSpPr>
          <p:nvPr>
            <p:ph type="sldNum" sz="quarter" idx="12"/>
          </p:nvPr>
        </p:nvSpPr>
        <p:spPr/>
        <p:txBody>
          <a:bodyPr/>
          <a:lstStyle>
            <a:lvl1pPr>
              <a:defRPr/>
            </a:lvl1pPr>
          </a:lstStyle>
          <a:p>
            <a:fld id="{6B44D57B-8D20-4E28-BC2F-D8B1AD937D57}" type="slidenum">
              <a:rPr lang="es-HN" altLang="es-ES"/>
              <a:t>‹Nº›</a:t>
            </a:fld>
            <a:endParaRPr lang="es-HN" alt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HN"/>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fecha 3"/>
          <p:cNvSpPr>
            <a:spLocks noGrp="1"/>
          </p:cNvSpPr>
          <p:nvPr>
            <p:ph type="dt" sz="half" idx="10"/>
          </p:nvPr>
        </p:nvSpPr>
        <p:spPr/>
        <p:txBody>
          <a:bodyPr/>
          <a:lstStyle>
            <a:lvl1pPr>
              <a:defRPr/>
            </a:lvl1pPr>
          </a:lstStyle>
          <a:p>
            <a:pPr>
              <a:defRPr/>
            </a:pPr>
            <a:fld id="{8D1B8719-E324-47E5-96B4-A1D48F2BBEA2}" type="datetimeFigureOut">
              <a:rPr lang="es-HN"/>
              <a:t>22/8/2024</a:t>
            </a:fld>
            <a:endParaRPr lang="es-HN"/>
          </a:p>
        </p:txBody>
      </p:sp>
      <p:sp>
        <p:nvSpPr>
          <p:cNvPr id="5" name="Marcador de pie de página 4"/>
          <p:cNvSpPr>
            <a:spLocks noGrp="1"/>
          </p:cNvSpPr>
          <p:nvPr>
            <p:ph type="ftr" sz="quarter" idx="11"/>
          </p:nvPr>
        </p:nvSpPr>
        <p:spPr/>
        <p:txBody>
          <a:bodyPr/>
          <a:lstStyle>
            <a:lvl1pPr>
              <a:defRPr/>
            </a:lvl1pPr>
          </a:lstStyle>
          <a:p>
            <a:pPr>
              <a:defRPr/>
            </a:pPr>
            <a:endParaRPr lang="es-HN"/>
          </a:p>
        </p:txBody>
      </p:sp>
      <p:sp>
        <p:nvSpPr>
          <p:cNvPr id="6" name="Marcador de número de diapositiva 5"/>
          <p:cNvSpPr>
            <a:spLocks noGrp="1"/>
          </p:cNvSpPr>
          <p:nvPr>
            <p:ph type="sldNum" sz="quarter" idx="12"/>
          </p:nvPr>
        </p:nvSpPr>
        <p:spPr/>
        <p:txBody>
          <a:bodyPr/>
          <a:lstStyle>
            <a:lvl1pPr>
              <a:defRPr/>
            </a:lvl1pPr>
          </a:lstStyle>
          <a:p>
            <a:fld id="{F746D754-CFD6-472F-B8EC-1C9DC53951C5}" type="slidenum">
              <a:rPr lang="es-HN" altLang="es-ES"/>
              <a:t>‹Nº›</a:t>
            </a:fld>
            <a:endParaRPr lang="es-HN" alt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HN"/>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fecha 3"/>
          <p:cNvSpPr>
            <a:spLocks noGrp="1"/>
          </p:cNvSpPr>
          <p:nvPr>
            <p:ph type="dt" sz="half" idx="10"/>
          </p:nvPr>
        </p:nvSpPr>
        <p:spPr/>
        <p:txBody>
          <a:bodyPr/>
          <a:lstStyle>
            <a:lvl1pPr>
              <a:defRPr/>
            </a:lvl1pPr>
          </a:lstStyle>
          <a:p>
            <a:pPr>
              <a:defRPr/>
            </a:pPr>
            <a:fld id="{5D802B6A-C4DC-46A1-AA37-0ED45E94758D}" type="datetimeFigureOut">
              <a:rPr lang="es-HN"/>
              <a:t>22/8/2024</a:t>
            </a:fld>
            <a:endParaRPr lang="es-HN"/>
          </a:p>
        </p:txBody>
      </p:sp>
      <p:sp>
        <p:nvSpPr>
          <p:cNvPr id="5" name="Marcador de pie de página 4"/>
          <p:cNvSpPr>
            <a:spLocks noGrp="1"/>
          </p:cNvSpPr>
          <p:nvPr>
            <p:ph type="ftr" sz="quarter" idx="11"/>
          </p:nvPr>
        </p:nvSpPr>
        <p:spPr/>
        <p:txBody>
          <a:bodyPr/>
          <a:lstStyle>
            <a:lvl1pPr>
              <a:defRPr/>
            </a:lvl1pPr>
          </a:lstStyle>
          <a:p>
            <a:pPr>
              <a:defRPr/>
            </a:pPr>
            <a:endParaRPr lang="es-HN"/>
          </a:p>
        </p:txBody>
      </p:sp>
      <p:sp>
        <p:nvSpPr>
          <p:cNvPr id="6" name="Marcador de número de diapositiva 5"/>
          <p:cNvSpPr>
            <a:spLocks noGrp="1"/>
          </p:cNvSpPr>
          <p:nvPr>
            <p:ph type="sldNum" sz="quarter" idx="12"/>
          </p:nvPr>
        </p:nvSpPr>
        <p:spPr/>
        <p:txBody>
          <a:bodyPr/>
          <a:lstStyle>
            <a:lvl1pPr>
              <a:defRPr/>
            </a:lvl1pPr>
          </a:lstStyle>
          <a:p>
            <a:fld id="{6D1C7880-E82E-4053-AC2E-D04A9C1EDD21}" type="slidenum">
              <a:rPr lang="es-HN" altLang="es-ES"/>
              <a:t>‹Nº›</a:t>
            </a:fld>
            <a:endParaRPr lang="es-HN" alt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412"/>
        <p:cNvGrpSpPr/>
        <p:nvPr/>
      </p:nvGrpSpPr>
      <p:grpSpPr>
        <a:xfrm>
          <a:off x="0" y="0"/>
          <a:ext cx="0" cy="0"/>
          <a:chOff x="0" y="0"/>
          <a:chExt cx="0" cy="0"/>
        </a:xfrm>
      </p:grpSpPr>
      <p:sp>
        <p:nvSpPr>
          <p:cNvPr id="414" name="Google Shape;414;p24"/>
          <p:cNvSpPr txBox="1">
            <a:spLocks noGrp="1"/>
          </p:cNvSpPr>
          <p:nvPr>
            <p:ph type="subTitle" idx="1"/>
          </p:nvPr>
        </p:nvSpPr>
        <p:spPr>
          <a:xfrm>
            <a:off x="960016" y="3229433"/>
            <a:ext cx="3573200" cy="11788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15" name="Google Shape;415;p24"/>
          <p:cNvSpPr txBox="1">
            <a:spLocks noGrp="1"/>
          </p:cNvSpPr>
          <p:nvPr>
            <p:ph type="title"/>
          </p:nvPr>
        </p:nvSpPr>
        <p:spPr>
          <a:xfrm>
            <a:off x="960000" y="572167"/>
            <a:ext cx="5136000" cy="10960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sz="8400"/>
            </a:lvl1pPr>
            <a:lvl2pPr lvl="1" algn="ctr" rtl="0">
              <a:spcBef>
                <a:spcPts val="0"/>
              </a:spcBef>
              <a:spcAft>
                <a:spcPts val="0"/>
              </a:spcAft>
              <a:buSzPts val="2800"/>
              <a:buNone/>
              <a:defRPr>
                <a:latin typeface="Montserrat"/>
                <a:ea typeface="Montserrat"/>
                <a:cs typeface="Montserrat"/>
                <a:sym typeface="Montserrat"/>
              </a:defRPr>
            </a:lvl2pPr>
            <a:lvl3pPr lvl="2" algn="ctr" rtl="0">
              <a:spcBef>
                <a:spcPts val="0"/>
              </a:spcBef>
              <a:spcAft>
                <a:spcPts val="0"/>
              </a:spcAft>
              <a:buSzPts val="2800"/>
              <a:buNone/>
              <a:defRPr>
                <a:latin typeface="Montserrat"/>
                <a:ea typeface="Montserrat"/>
                <a:cs typeface="Montserrat"/>
                <a:sym typeface="Montserrat"/>
              </a:defRPr>
            </a:lvl3pPr>
            <a:lvl4pPr lvl="3" algn="ctr" rtl="0">
              <a:spcBef>
                <a:spcPts val="0"/>
              </a:spcBef>
              <a:spcAft>
                <a:spcPts val="0"/>
              </a:spcAft>
              <a:buSzPts val="2800"/>
              <a:buNone/>
              <a:defRPr>
                <a:latin typeface="Montserrat"/>
                <a:ea typeface="Montserrat"/>
                <a:cs typeface="Montserrat"/>
                <a:sym typeface="Montserrat"/>
              </a:defRPr>
            </a:lvl4pPr>
            <a:lvl5pPr lvl="4" algn="ctr" rtl="0">
              <a:spcBef>
                <a:spcPts val="0"/>
              </a:spcBef>
              <a:spcAft>
                <a:spcPts val="0"/>
              </a:spcAft>
              <a:buSzPts val="2800"/>
              <a:buNone/>
              <a:defRPr>
                <a:latin typeface="Montserrat"/>
                <a:ea typeface="Montserrat"/>
                <a:cs typeface="Montserrat"/>
                <a:sym typeface="Montserrat"/>
              </a:defRPr>
            </a:lvl5pPr>
            <a:lvl6pPr lvl="5" algn="ctr" rtl="0">
              <a:spcBef>
                <a:spcPts val="0"/>
              </a:spcBef>
              <a:spcAft>
                <a:spcPts val="0"/>
              </a:spcAft>
              <a:buSzPts val="2800"/>
              <a:buNone/>
              <a:defRPr>
                <a:latin typeface="Montserrat"/>
                <a:ea typeface="Montserrat"/>
                <a:cs typeface="Montserrat"/>
                <a:sym typeface="Montserrat"/>
              </a:defRPr>
            </a:lvl6pPr>
            <a:lvl7pPr lvl="6" algn="ctr" rtl="0">
              <a:spcBef>
                <a:spcPts val="0"/>
              </a:spcBef>
              <a:spcAft>
                <a:spcPts val="0"/>
              </a:spcAft>
              <a:buSzPts val="2800"/>
              <a:buNone/>
              <a:defRPr>
                <a:latin typeface="Montserrat"/>
                <a:ea typeface="Montserrat"/>
                <a:cs typeface="Montserrat"/>
                <a:sym typeface="Montserrat"/>
              </a:defRPr>
            </a:lvl7pPr>
            <a:lvl8pPr lvl="7" algn="ctr" rtl="0">
              <a:spcBef>
                <a:spcPts val="0"/>
              </a:spcBef>
              <a:spcAft>
                <a:spcPts val="0"/>
              </a:spcAft>
              <a:buSzPts val="2800"/>
              <a:buNone/>
              <a:defRPr>
                <a:latin typeface="Montserrat"/>
                <a:ea typeface="Montserrat"/>
                <a:cs typeface="Montserrat"/>
                <a:sym typeface="Montserrat"/>
              </a:defRPr>
            </a:lvl8pPr>
            <a:lvl9pPr lvl="8" algn="ctr" rtl="0">
              <a:spcBef>
                <a:spcPts val="0"/>
              </a:spcBef>
              <a:spcAft>
                <a:spcPts val="0"/>
              </a:spcAft>
              <a:buSzPts val="2800"/>
              <a:buNone/>
              <a:defRPr>
                <a:latin typeface="Montserrat"/>
                <a:ea typeface="Montserrat"/>
                <a:cs typeface="Montserrat"/>
                <a:sym typeface="Montserrat"/>
              </a:defRPr>
            </a:lvl9pPr>
          </a:lstStyle>
          <a:p>
            <a:endParaRPr/>
          </a:p>
        </p:txBody>
      </p:sp>
      <p:sp>
        <p:nvSpPr>
          <p:cNvPr id="416" name="Google Shape;416;p24"/>
          <p:cNvSpPr txBox="1">
            <a:spLocks noGrp="1"/>
          </p:cNvSpPr>
          <p:nvPr>
            <p:ph type="subTitle" idx="2"/>
          </p:nvPr>
        </p:nvSpPr>
        <p:spPr>
          <a:xfrm>
            <a:off x="960000" y="2794233"/>
            <a:ext cx="4228400" cy="4352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HN"/>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HN"/>
          </a:p>
        </p:txBody>
      </p:sp>
      <p:sp>
        <p:nvSpPr>
          <p:cNvPr id="4" name="Marcador de fecha 3"/>
          <p:cNvSpPr>
            <a:spLocks noGrp="1"/>
          </p:cNvSpPr>
          <p:nvPr>
            <p:ph type="dt" sz="half" idx="10"/>
          </p:nvPr>
        </p:nvSpPr>
        <p:spPr/>
        <p:txBody>
          <a:bodyPr/>
          <a:lstStyle/>
          <a:p>
            <a:fld id="{5A7A50E8-AC6C-46C6-9299-B286092E9245}" type="datetimeFigureOut">
              <a:rPr lang="es-HN" smtClean="0"/>
              <a:t>22/8/2024</a:t>
            </a:fld>
            <a:endParaRPr lang="es-HN"/>
          </a:p>
        </p:txBody>
      </p:sp>
      <p:sp>
        <p:nvSpPr>
          <p:cNvPr id="5" name="Marcador de pie de página 4"/>
          <p:cNvSpPr>
            <a:spLocks noGrp="1"/>
          </p:cNvSpPr>
          <p:nvPr>
            <p:ph type="ftr" sz="quarter" idx="11"/>
          </p:nvPr>
        </p:nvSpPr>
        <p:spPr/>
        <p:txBody>
          <a:bodyPr/>
          <a:lstStyle/>
          <a:p>
            <a:endParaRPr lang="es-HN"/>
          </a:p>
        </p:txBody>
      </p:sp>
      <p:sp>
        <p:nvSpPr>
          <p:cNvPr id="6" name="Marcador de número de diapositiva 5"/>
          <p:cNvSpPr>
            <a:spLocks noGrp="1"/>
          </p:cNvSpPr>
          <p:nvPr>
            <p:ph type="sldNum" sz="quarter" idx="12"/>
          </p:nvPr>
        </p:nvSpPr>
        <p:spPr/>
        <p:txBody>
          <a:bodyPr/>
          <a:lstStyle/>
          <a:p>
            <a:fld id="{B4916452-5E7A-40BC-A6D7-127497EF177B}" type="slidenum">
              <a:rPr lang="es-HN" smtClean="0"/>
              <a:t>‹Nº›</a:t>
            </a:fld>
            <a:endParaRPr lang="es-HN"/>
          </a:p>
        </p:txBody>
      </p:sp>
    </p:spTree>
    <p:extLst>
      <p:ext uri="{BB962C8B-B14F-4D97-AF65-F5344CB8AC3E}">
        <p14:creationId xmlns:p14="http://schemas.microsoft.com/office/powerpoint/2010/main" val="300669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HN"/>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fecha 3"/>
          <p:cNvSpPr>
            <a:spLocks noGrp="1"/>
          </p:cNvSpPr>
          <p:nvPr>
            <p:ph type="dt" sz="half" idx="10"/>
          </p:nvPr>
        </p:nvSpPr>
        <p:spPr/>
        <p:txBody>
          <a:bodyPr/>
          <a:lstStyle/>
          <a:p>
            <a:fld id="{5A7A50E8-AC6C-46C6-9299-B286092E9245}" type="datetimeFigureOut">
              <a:rPr lang="es-HN" smtClean="0"/>
              <a:t>22/8/2024</a:t>
            </a:fld>
            <a:endParaRPr lang="es-HN"/>
          </a:p>
        </p:txBody>
      </p:sp>
      <p:sp>
        <p:nvSpPr>
          <p:cNvPr id="5" name="Marcador de pie de página 4"/>
          <p:cNvSpPr>
            <a:spLocks noGrp="1"/>
          </p:cNvSpPr>
          <p:nvPr>
            <p:ph type="ftr" sz="quarter" idx="11"/>
          </p:nvPr>
        </p:nvSpPr>
        <p:spPr/>
        <p:txBody>
          <a:bodyPr/>
          <a:lstStyle/>
          <a:p>
            <a:endParaRPr lang="es-HN"/>
          </a:p>
        </p:txBody>
      </p:sp>
      <p:sp>
        <p:nvSpPr>
          <p:cNvPr id="6" name="Marcador de número de diapositiva 5"/>
          <p:cNvSpPr>
            <a:spLocks noGrp="1"/>
          </p:cNvSpPr>
          <p:nvPr>
            <p:ph type="sldNum" sz="quarter" idx="12"/>
          </p:nvPr>
        </p:nvSpPr>
        <p:spPr/>
        <p:txBody>
          <a:bodyPr/>
          <a:lstStyle/>
          <a:p>
            <a:fld id="{B4916452-5E7A-40BC-A6D7-127497EF177B}" type="slidenum">
              <a:rPr lang="es-HN" smtClean="0"/>
              <a:t>‹Nº›</a:t>
            </a:fld>
            <a:endParaRPr lang="es-HN"/>
          </a:p>
        </p:txBody>
      </p:sp>
    </p:spTree>
    <p:extLst>
      <p:ext uri="{BB962C8B-B14F-4D97-AF65-F5344CB8AC3E}">
        <p14:creationId xmlns:p14="http://schemas.microsoft.com/office/powerpoint/2010/main" val="3517636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HN"/>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5A7A50E8-AC6C-46C6-9299-B286092E9245}" type="datetimeFigureOut">
              <a:rPr lang="es-HN" smtClean="0"/>
              <a:t>22/8/2024</a:t>
            </a:fld>
            <a:endParaRPr lang="es-HN"/>
          </a:p>
        </p:txBody>
      </p:sp>
      <p:sp>
        <p:nvSpPr>
          <p:cNvPr id="5" name="Marcador de pie de página 4"/>
          <p:cNvSpPr>
            <a:spLocks noGrp="1"/>
          </p:cNvSpPr>
          <p:nvPr>
            <p:ph type="ftr" sz="quarter" idx="11"/>
          </p:nvPr>
        </p:nvSpPr>
        <p:spPr/>
        <p:txBody>
          <a:bodyPr/>
          <a:lstStyle/>
          <a:p>
            <a:endParaRPr lang="es-HN"/>
          </a:p>
        </p:txBody>
      </p:sp>
      <p:sp>
        <p:nvSpPr>
          <p:cNvPr id="6" name="Marcador de número de diapositiva 5"/>
          <p:cNvSpPr>
            <a:spLocks noGrp="1"/>
          </p:cNvSpPr>
          <p:nvPr>
            <p:ph type="sldNum" sz="quarter" idx="12"/>
          </p:nvPr>
        </p:nvSpPr>
        <p:spPr/>
        <p:txBody>
          <a:bodyPr/>
          <a:lstStyle/>
          <a:p>
            <a:fld id="{B4916452-5E7A-40BC-A6D7-127497EF177B}" type="slidenum">
              <a:rPr lang="es-HN" smtClean="0"/>
              <a:t>‹Nº›</a:t>
            </a:fld>
            <a:endParaRPr lang="es-HN"/>
          </a:p>
        </p:txBody>
      </p:sp>
    </p:spTree>
    <p:extLst>
      <p:ext uri="{BB962C8B-B14F-4D97-AF65-F5344CB8AC3E}">
        <p14:creationId xmlns:p14="http://schemas.microsoft.com/office/powerpoint/2010/main" val="583679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HN"/>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5" name="Marcador de fecha 4"/>
          <p:cNvSpPr>
            <a:spLocks noGrp="1"/>
          </p:cNvSpPr>
          <p:nvPr>
            <p:ph type="dt" sz="half" idx="10"/>
          </p:nvPr>
        </p:nvSpPr>
        <p:spPr/>
        <p:txBody>
          <a:bodyPr/>
          <a:lstStyle/>
          <a:p>
            <a:fld id="{5A7A50E8-AC6C-46C6-9299-B286092E9245}" type="datetimeFigureOut">
              <a:rPr lang="es-HN" smtClean="0"/>
              <a:t>22/8/2024</a:t>
            </a:fld>
            <a:endParaRPr lang="es-HN"/>
          </a:p>
        </p:txBody>
      </p:sp>
      <p:sp>
        <p:nvSpPr>
          <p:cNvPr id="6" name="Marcador de pie de página 5"/>
          <p:cNvSpPr>
            <a:spLocks noGrp="1"/>
          </p:cNvSpPr>
          <p:nvPr>
            <p:ph type="ftr" sz="quarter" idx="11"/>
          </p:nvPr>
        </p:nvSpPr>
        <p:spPr/>
        <p:txBody>
          <a:bodyPr/>
          <a:lstStyle/>
          <a:p>
            <a:endParaRPr lang="es-HN"/>
          </a:p>
        </p:txBody>
      </p:sp>
      <p:sp>
        <p:nvSpPr>
          <p:cNvPr id="7" name="Marcador de número de diapositiva 6"/>
          <p:cNvSpPr>
            <a:spLocks noGrp="1"/>
          </p:cNvSpPr>
          <p:nvPr>
            <p:ph type="sldNum" sz="quarter" idx="12"/>
          </p:nvPr>
        </p:nvSpPr>
        <p:spPr/>
        <p:txBody>
          <a:bodyPr/>
          <a:lstStyle/>
          <a:p>
            <a:fld id="{B4916452-5E7A-40BC-A6D7-127497EF177B}" type="slidenum">
              <a:rPr lang="es-HN" smtClean="0"/>
              <a:t>‹Nº›</a:t>
            </a:fld>
            <a:endParaRPr lang="es-HN"/>
          </a:p>
        </p:txBody>
      </p:sp>
    </p:spTree>
    <p:extLst>
      <p:ext uri="{BB962C8B-B14F-4D97-AF65-F5344CB8AC3E}">
        <p14:creationId xmlns:p14="http://schemas.microsoft.com/office/powerpoint/2010/main" val="1911576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HN"/>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7" name="Marcador de fecha 6"/>
          <p:cNvSpPr>
            <a:spLocks noGrp="1"/>
          </p:cNvSpPr>
          <p:nvPr>
            <p:ph type="dt" sz="half" idx="10"/>
          </p:nvPr>
        </p:nvSpPr>
        <p:spPr/>
        <p:txBody>
          <a:bodyPr/>
          <a:lstStyle/>
          <a:p>
            <a:fld id="{5A7A50E8-AC6C-46C6-9299-B286092E9245}" type="datetimeFigureOut">
              <a:rPr lang="es-HN" smtClean="0"/>
              <a:t>22/8/2024</a:t>
            </a:fld>
            <a:endParaRPr lang="es-HN"/>
          </a:p>
        </p:txBody>
      </p:sp>
      <p:sp>
        <p:nvSpPr>
          <p:cNvPr id="8" name="Marcador de pie de página 7"/>
          <p:cNvSpPr>
            <a:spLocks noGrp="1"/>
          </p:cNvSpPr>
          <p:nvPr>
            <p:ph type="ftr" sz="quarter" idx="11"/>
          </p:nvPr>
        </p:nvSpPr>
        <p:spPr/>
        <p:txBody>
          <a:bodyPr/>
          <a:lstStyle/>
          <a:p>
            <a:endParaRPr lang="es-HN"/>
          </a:p>
        </p:txBody>
      </p:sp>
      <p:sp>
        <p:nvSpPr>
          <p:cNvPr id="9" name="Marcador de número de diapositiva 8"/>
          <p:cNvSpPr>
            <a:spLocks noGrp="1"/>
          </p:cNvSpPr>
          <p:nvPr>
            <p:ph type="sldNum" sz="quarter" idx="12"/>
          </p:nvPr>
        </p:nvSpPr>
        <p:spPr/>
        <p:txBody>
          <a:bodyPr/>
          <a:lstStyle/>
          <a:p>
            <a:fld id="{B4916452-5E7A-40BC-A6D7-127497EF177B}" type="slidenum">
              <a:rPr lang="es-HN" smtClean="0"/>
              <a:t>‹Nº›</a:t>
            </a:fld>
            <a:endParaRPr lang="es-HN"/>
          </a:p>
        </p:txBody>
      </p:sp>
    </p:spTree>
    <p:extLst>
      <p:ext uri="{BB962C8B-B14F-4D97-AF65-F5344CB8AC3E}">
        <p14:creationId xmlns:p14="http://schemas.microsoft.com/office/powerpoint/2010/main" val="3118463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HN"/>
          </a:p>
        </p:txBody>
      </p:sp>
      <p:sp>
        <p:nvSpPr>
          <p:cNvPr id="3" name="Marcador de fecha 2"/>
          <p:cNvSpPr>
            <a:spLocks noGrp="1"/>
          </p:cNvSpPr>
          <p:nvPr>
            <p:ph type="dt" sz="half" idx="10"/>
          </p:nvPr>
        </p:nvSpPr>
        <p:spPr/>
        <p:txBody>
          <a:bodyPr/>
          <a:lstStyle/>
          <a:p>
            <a:fld id="{5A7A50E8-AC6C-46C6-9299-B286092E9245}" type="datetimeFigureOut">
              <a:rPr lang="es-HN" smtClean="0"/>
              <a:t>22/8/2024</a:t>
            </a:fld>
            <a:endParaRPr lang="es-HN"/>
          </a:p>
        </p:txBody>
      </p:sp>
      <p:sp>
        <p:nvSpPr>
          <p:cNvPr id="4" name="Marcador de pie de página 3"/>
          <p:cNvSpPr>
            <a:spLocks noGrp="1"/>
          </p:cNvSpPr>
          <p:nvPr>
            <p:ph type="ftr" sz="quarter" idx="11"/>
          </p:nvPr>
        </p:nvSpPr>
        <p:spPr/>
        <p:txBody>
          <a:bodyPr/>
          <a:lstStyle/>
          <a:p>
            <a:endParaRPr lang="es-HN"/>
          </a:p>
        </p:txBody>
      </p:sp>
      <p:sp>
        <p:nvSpPr>
          <p:cNvPr id="5" name="Marcador de número de diapositiva 4"/>
          <p:cNvSpPr>
            <a:spLocks noGrp="1"/>
          </p:cNvSpPr>
          <p:nvPr>
            <p:ph type="sldNum" sz="quarter" idx="12"/>
          </p:nvPr>
        </p:nvSpPr>
        <p:spPr/>
        <p:txBody>
          <a:bodyPr/>
          <a:lstStyle/>
          <a:p>
            <a:fld id="{B4916452-5E7A-40BC-A6D7-127497EF177B}" type="slidenum">
              <a:rPr lang="es-HN" smtClean="0"/>
              <a:t>‹Nº›</a:t>
            </a:fld>
            <a:endParaRPr lang="es-HN"/>
          </a:p>
        </p:txBody>
      </p:sp>
    </p:spTree>
    <p:extLst>
      <p:ext uri="{BB962C8B-B14F-4D97-AF65-F5344CB8AC3E}">
        <p14:creationId xmlns:p14="http://schemas.microsoft.com/office/powerpoint/2010/main" val="2924368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A7A50E8-AC6C-46C6-9299-B286092E9245}" type="datetimeFigureOut">
              <a:rPr lang="es-HN" smtClean="0"/>
              <a:t>22/8/2024</a:t>
            </a:fld>
            <a:endParaRPr lang="es-HN"/>
          </a:p>
        </p:txBody>
      </p:sp>
      <p:sp>
        <p:nvSpPr>
          <p:cNvPr id="3" name="Marcador de pie de página 2"/>
          <p:cNvSpPr>
            <a:spLocks noGrp="1"/>
          </p:cNvSpPr>
          <p:nvPr>
            <p:ph type="ftr" sz="quarter" idx="11"/>
          </p:nvPr>
        </p:nvSpPr>
        <p:spPr/>
        <p:txBody>
          <a:bodyPr/>
          <a:lstStyle/>
          <a:p>
            <a:endParaRPr lang="es-HN"/>
          </a:p>
        </p:txBody>
      </p:sp>
      <p:sp>
        <p:nvSpPr>
          <p:cNvPr id="4" name="Marcador de número de diapositiva 3"/>
          <p:cNvSpPr>
            <a:spLocks noGrp="1"/>
          </p:cNvSpPr>
          <p:nvPr>
            <p:ph type="sldNum" sz="quarter" idx="12"/>
          </p:nvPr>
        </p:nvSpPr>
        <p:spPr/>
        <p:txBody>
          <a:bodyPr/>
          <a:lstStyle/>
          <a:p>
            <a:fld id="{B4916452-5E7A-40BC-A6D7-127497EF177B}" type="slidenum">
              <a:rPr lang="es-HN" smtClean="0"/>
              <a:t>‹Nº›</a:t>
            </a:fld>
            <a:endParaRPr lang="es-HN"/>
          </a:p>
        </p:txBody>
      </p:sp>
    </p:spTree>
    <p:extLst>
      <p:ext uri="{BB962C8B-B14F-4D97-AF65-F5344CB8AC3E}">
        <p14:creationId xmlns:p14="http://schemas.microsoft.com/office/powerpoint/2010/main" val="2089619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HN"/>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fecha 3"/>
          <p:cNvSpPr>
            <a:spLocks noGrp="1"/>
          </p:cNvSpPr>
          <p:nvPr>
            <p:ph type="dt" sz="half" idx="10"/>
          </p:nvPr>
        </p:nvSpPr>
        <p:spPr/>
        <p:txBody>
          <a:bodyPr/>
          <a:lstStyle>
            <a:lvl1pPr>
              <a:defRPr/>
            </a:lvl1pPr>
          </a:lstStyle>
          <a:p>
            <a:pPr>
              <a:defRPr/>
            </a:pPr>
            <a:fld id="{A893CCBB-B2BA-4B01-85C5-F5935F9C2A57}" type="datetimeFigureOut">
              <a:rPr lang="es-HN"/>
              <a:t>22/8/2024</a:t>
            </a:fld>
            <a:endParaRPr lang="es-HN"/>
          </a:p>
        </p:txBody>
      </p:sp>
      <p:sp>
        <p:nvSpPr>
          <p:cNvPr id="5" name="Marcador de pie de página 4"/>
          <p:cNvSpPr>
            <a:spLocks noGrp="1"/>
          </p:cNvSpPr>
          <p:nvPr>
            <p:ph type="ftr" sz="quarter" idx="11"/>
          </p:nvPr>
        </p:nvSpPr>
        <p:spPr/>
        <p:txBody>
          <a:bodyPr/>
          <a:lstStyle>
            <a:lvl1pPr>
              <a:defRPr/>
            </a:lvl1pPr>
          </a:lstStyle>
          <a:p>
            <a:pPr>
              <a:defRPr/>
            </a:pPr>
            <a:endParaRPr lang="es-HN"/>
          </a:p>
        </p:txBody>
      </p:sp>
      <p:sp>
        <p:nvSpPr>
          <p:cNvPr id="6" name="Marcador de número de diapositiva 5"/>
          <p:cNvSpPr>
            <a:spLocks noGrp="1"/>
          </p:cNvSpPr>
          <p:nvPr>
            <p:ph type="sldNum" sz="quarter" idx="12"/>
          </p:nvPr>
        </p:nvSpPr>
        <p:spPr/>
        <p:txBody>
          <a:bodyPr/>
          <a:lstStyle>
            <a:lvl1pPr>
              <a:defRPr/>
            </a:lvl1pPr>
          </a:lstStyle>
          <a:p>
            <a:fld id="{91471F98-D981-436D-AE73-A8722D0BEA15}" type="slidenum">
              <a:rPr lang="es-HN" altLang="es-ES"/>
              <a:t>‹Nº›</a:t>
            </a:fld>
            <a:endParaRPr lang="es-HN" alt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HN"/>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5A7A50E8-AC6C-46C6-9299-B286092E9245}" type="datetimeFigureOut">
              <a:rPr lang="es-HN" smtClean="0"/>
              <a:t>22/8/2024</a:t>
            </a:fld>
            <a:endParaRPr lang="es-HN"/>
          </a:p>
        </p:txBody>
      </p:sp>
      <p:sp>
        <p:nvSpPr>
          <p:cNvPr id="6" name="Marcador de pie de página 5"/>
          <p:cNvSpPr>
            <a:spLocks noGrp="1"/>
          </p:cNvSpPr>
          <p:nvPr>
            <p:ph type="ftr" sz="quarter" idx="11"/>
          </p:nvPr>
        </p:nvSpPr>
        <p:spPr/>
        <p:txBody>
          <a:bodyPr/>
          <a:lstStyle/>
          <a:p>
            <a:endParaRPr lang="es-HN"/>
          </a:p>
        </p:txBody>
      </p:sp>
      <p:sp>
        <p:nvSpPr>
          <p:cNvPr id="7" name="Marcador de número de diapositiva 6"/>
          <p:cNvSpPr>
            <a:spLocks noGrp="1"/>
          </p:cNvSpPr>
          <p:nvPr>
            <p:ph type="sldNum" sz="quarter" idx="12"/>
          </p:nvPr>
        </p:nvSpPr>
        <p:spPr/>
        <p:txBody>
          <a:bodyPr/>
          <a:lstStyle/>
          <a:p>
            <a:fld id="{B4916452-5E7A-40BC-A6D7-127497EF177B}" type="slidenum">
              <a:rPr lang="es-HN" smtClean="0"/>
              <a:t>‹Nº›</a:t>
            </a:fld>
            <a:endParaRPr lang="es-HN"/>
          </a:p>
        </p:txBody>
      </p:sp>
    </p:spTree>
    <p:extLst>
      <p:ext uri="{BB962C8B-B14F-4D97-AF65-F5344CB8AC3E}">
        <p14:creationId xmlns:p14="http://schemas.microsoft.com/office/powerpoint/2010/main" val="1803677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HN"/>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HN"/>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5A7A50E8-AC6C-46C6-9299-B286092E9245}" type="datetimeFigureOut">
              <a:rPr lang="es-HN" smtClean="0"/>
              <a:t>22/8/2024</a:t>
            </a:fld>
            <a:endParaRPr lang="es-HN"/>
          </a:p>
        </p:txBody>
      </p:sp>
      <p:sp>
        <p:nvSpPr>
          <p:cNvPr id="6" name="Marcador de pie de página 5"/>
          <p:cNvSpPr>
            <a:spLocks noGrp="1"/>
          </p:cNvSpPr>
          <p:nvPr>
            <p:ph type="ftr" sz="quarter" idx="11"/>
          </p:nvPr>
        </p:nvSpPr>
        <p:spPr/>
        <p:txBody>
          <a:bodyPr/>
          <a:lstStyle/>
          <a:p>
            <a:endParaRPr lang="es-HN"/>
          </a:p>
        </p:txBody>
      </p:sp>
      <p:sp>
        <p:nvSpPr>
          <p:cNvPr id="7" name="Marcador de número de diapositiva 6"/>
          <p:cNvSpPr>
            <a:spLocks noGrp="1"/>
          </p:cNvSpPr>
          <p:nvPr>
            <p:ph type="sldNum" sz="quarter" idx="12"/>
          </p:nvPr>
        </p:nvSpPr>
        <p:spPr/>
        <p:txBody>
          <a:bodyPr/>
          <a:lstStyle/>
          <a:p>
            <a:fld id="{B4916452-5E7A-40BC-A6D7-127497EF177B}" type="slidenum">
              <a:rPr lang="es-HN" smtClean="0"/>
              <a:t>‹Nº›</a:t>
            </a:fld>
            <a:endParaRPr lang="es-HN"/>
          </a:p>
        </p:txBody>
      </p:sp>
    </p:spTree>
    <p:extLst>
      <p:ext uri="{BB962C8B-B14F-4D97-AF65-F5344CB8AC3E}">
        <p14:creationId xmlns:p14="http://schemas.microsoft.com/office/powerpoint/2010/main" val="40638634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HN"/>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fecha 3"/>
          <p:cNvSpPr>
            <a:spLocks noGrp="1"/>
          </p:cNvSpPr>
          <p:nvPr>
            <p:ph type="dt" sz="half" idx="10"/>
          </p:nvPr>
        </p:nvSpPr>
        <p:spPr/>
        <p:txBody>
          <a:bodyPr/>
          <a:lstStyle/>
          <a:p>
            <a:fld id="{5A7A50E8-AC6C-46C6-9299-B286092E9245}" type="datetimeFigureOut">
              <a:rPr lang="es-HN" smtClean="0"/>
              <a:t>22/8/2024</a:t>
            </a:fld>
            <a:endParaRPr lang="es-HN"/>
          </a:p>
        </p:txBody>
      </p:sp>
      <p:sp>
        <p:nvSpPr>
          <p:cNvPr id="5" name="Marcador de pie de página 4"/>
          <p:cNvSpPr>
            <a:spLocks noGrp="1"/>
          </p:cNvSpPr>
          <p:nvPr>
            <p:ph type="ftr" sz="quarter" idx="11"/>
          </p:nvPr>
        </p:nvSpPr>
        <p:spPr/>
        <p:txBody>
          <a:bodyPr/>
          <a:lstStyle/>
          <a:p>
            <a:endParaRPr lang="es-HN"/>
          </a:p>
        </p:txBody>
      </p:sp>
      <p:sp>
        <p:nvSpPr>
          <p:cNvPr id="6" name="Marcador de número de diapositiva 5"/>
          <p:cNvSpPr>
            <a:spLocks noGrp="1"/>
          </p:cNvSpPr>
          <p:nvPr>
            <p:ph type="sldNum" sz="quarter" idx="12"/>
          </p:nvPr>
        </p:nvSpPr>
        <p:spPr/>
        <p:txBody>
          <a:bodyPr/>
          <a:lstStyle/>
          <a:p>
            <a:fld id="{B4916452-5E7A-40BC-A6D7-127497EF177B}" type="slidenum">
              <a:rPr lang="es-HN" smtClean="0"/>
              <a:t>‹Nº›</a:t>
            </a:fld>
            <a:endParaRPr lang="es-HN"/>
          </a:p>
        </p:txBody>
      </p:sp>
    </p:spTree>
    <p:extLst>
      <p:ext uri="{BB962C8B-B14F-4D97-AF65-F5344CB8AC3E}">
        <p14:creationId xmlns:p14="http://schemas.microsoft.com/office/powerpoint/2010/main" val="1987883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HN"/>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fecha 3"/>
          <p:cNvSpPr>
            <a:spLocks noGrp="1"/>
          </p:cNvSpPr>
          <p:nvPr>
            <p:ph type="dt" sz="half" idx="10"/>
          </p:nvPr>
        </p:nvSpPr>
        <p:spPr/>
        <p:txBody>
          <a:bodyPr/>
          <a:lstStyle/>
          <a:p>
            <a:fld id="{5A7A50E8-AC6C-46C6-9299-B286092E9245}" type="datetimeFigureOut">
              <a:rPr lang="es-HN" smtClean="0"/>
              <a:t>22/8/2024</a:t>
            </a:fld>
            <a:endParaRPr lang="es-HN"/>
          </a:p>
        </p:txBody>
      </p:sp>
      <p:sp>
        <p:nvSpPr>
          <p:cNvPr id="5" name="Marcador de pie de página 4"/>
          <p:cNvSpPr>
            <a:spLocks noGrp="1"/>
          </p:cNvSpPr>
          <p:nvPr>
            <p:ph type="ftr" sz="quarter" idx="11"/>
          </p:nvPr>
        </p:nvSpPr>
        <p:spPr/>
        <p:txBody>
          <a:bodyPr/>
          <a:lstStyle/>
          <a:p>
            <a:endParaRPr lang="es-HN"/>
          </a:p>
        </p:txBody>
      </p:sp>
      <p:sp>
        <p:nvSpPr>
          <p:cNvPr id="6" name="Marcador de número de diapositiva 5"/>
          <p:cNvSpPr>
            <a:spLocks noGrp="1"/>
          </p:cNvSpPr>
          <p:nvPr>
            <p:ph type="sldNum" sz="quarter" idx="12"/>
          </p:nvPr>
        </p:nvSpPr>
        <p:spPr/>
        <p:txBody>
          <a:bodyPr/>
          <a:lstStyle/>
          <a:p>
            <a:fld id="{B4916452-5E7A-40BC-A6D7-127497EF177B}" type="slidenum">
              <a:rPr lang="es-HN" smtClean="0"/>
              <a:t>‹Nº›</a:t>
            </a:fld>
            <a:endParaRPr lang="es-HN"/>
          </a:p>
        </p:txBody>
      </p:sp>
    </p:spTree>
    <p:extLst>
      <p:ext uri="{BB962C8B-B14F-4D97-AF65-F5344CB8AC3E}">
        <p14:creationId xmlns:p14="http://schemas.microsoft.com/office/powerpoint/2010/main" val="28390047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HN"/>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HN"/>
          </a:p>
        </p:txBody>
      </p:sp>
      <p:sp>
        <p:nvSpPr>
          <p:cNvPr id="4" name="Marcador de fecha 3"/>
          <p:cNvSpPr>
            <a:spLocks noGrp="1"/>
          </p:cNvSpPr>
          <p:nvPr>
            <p:ph type="dt" sz="half" idx="10"/>
          </p:nvPr>
        </p:nvSpPr>
        <p:spPr/>
        <p:txBody>
          <a:bodyPr/>
          <a:lstStyle/>
          <a:p>
            <a:fld id="{5A7A50E8-AC6C-46C6-9299-B286092E9245}" type="datetimeFigureOut">
              <a:rPr lang="es-HN" smtClean="0">
                <a:solidFill>
                  <a:prstClr val="black">
                    <a:tint val="75000"/>
                  </a:prstClr>
                </a:solidFill>
              </a:rPr>
              <a:pPr/>
              <a:t>22/8/2024</a:t>
            </a:fld>
            <a:endParaRPr lang="es-HN">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HN">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4916452-5E7A-40BC-A6D7-127497EF177B}" type="slidenum">
              <a:rPr lang="es-HN" smtClean="0">
                <a:solidFill>
                  <a:prstClr val="black">
                    <a:tint val="75000"/>
                  </a:prstClr>
                </a:solidFill>
              </a:rPr>
              <a:pPr/>
              <a:t>‹Nº›</a:t>
            </a:fld>
            <a:endParaRPr lang="es-HN">
              <a:solidFill>
                <a:prstClr val="black">
                  <a:tint val="75000"/>
                </a:prstClr>
              </a:solidFill>
            </a:endParaRPr>
          </a:p>
        </p:txBody>
      </p:sp>
    </p:spTree>
    <p:extLst>
      <p:ext uri="{BB962C8B-B14F-4D97-AF65-F5344CB8AC3E}">
        <p14:creationId xmlns:p14="http://schemas.microsoft.com/office/powerpoint/2010/main" val="1773328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HN"/>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fecha 3"/>
          <p:cNvSpPr>
            <a:spLocks noGrp="1"/>
          </p:cNvSpPr>
          <p:nvPr>
            <p:ph type="dt" sz="half" idx="10"/>
          </p:nvPr>
        </p:nvSpPr>
        <p:spPr/>
        <p:txBody>
          <a:bodyPr/>
          <a:lstStyle/>
          <a:p>
            <a:fld id="{5A7A50E8-AC6C-46C6-9299-B286092E9245}" type="datetimeFigureOut">
              <a:rPr lang="es-HN" smtClean="0">
                <a:solidFill>
                  <a:prstClr val="black">
                    <a:tint val="75000"/>
                  </a:prstClr>
                </a:solidFill>
              </a:rPr>
              <a:pPr/>
              <a:t>22/8/2024</a:t>
            </a:fld>
            <a:endParaRPr lang="es-HN">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HN">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4916452-5E7A-40BC-A6D7-127497EF177B}" type="slidenum">
              <a:rPr lang="es-HN" smtClean="0">
                <a:solidFill>
                  <a:prstClr val="black">
                    <a:tint val="75000"/>
                  </a:prstClr>
                </a:solidFill>
              </a:rPr>
              <a:pPr/>
              <a:t>‹Nº›</a:t>
            </a:fld>
            <a:endParaRPr lang="es-HN">
              <a:solidFill>
                <a:prstClr val="black">
                  <a:tint val="75000"/>
                </a:prstClr>
              </a:solidFill>
            </a:endParaRPr>
          </a:p>
        </p:txBody>
      </p:sp>
    </p:spTree>
    <p:extLst>
      <p:ext uri="{BB962C8B-B14F-4D97-AF65-F5344CB8AC3E}">
        <p14:creationId xmlns:p14="http://schemas.microsoft.com/office/powerpoint/2010/main" val="21004140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46"/>
            <a:ext cx="10515600" cy="2852737"/>
          </a:xfrm>
        </p:spPr>
        <p:txBody>
          <a:bodyPr anchor="b"/>
          <a:lstStyle>
            <a:lvl1pPr>
              <a:defRPr sz="6000"/>
            </a:lvl1pPr>
          </a:lstStyle>
          <a:p>
            <a:r>
              <a:rPr lang="es-ES"/>
              <a:t>Haga clic para modificar el estilo de título del patrón</a:t>
            </a:r>
            <a:endParaRPr lang="es-HN"/>
          </a:p>
        </p:txBody>
      </p:sp>
      <p:sp>
        <p:nvSpPr>
          <p:cNvPr id="3" name="Marcador de texto 2"/>
          <p:cNvSpPr>
            <a:spLocks noGrp="1"/>
          </p:cNvSpPr>
          <p:nvPr>
            <p:ph type="body" idx="1"/>
          </p:nvPr>
        </p:nvSpPr>
        <p:spPr>
          <a:xfrm>
            <a:off x="831851" y="45894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5A7A50E8-AC6C-46C6-9299-B286092E9245}" type="datetimeFigureOut">
              <a:rPr lang="es-HN" smtClean="0">
                <a:solidFill>
                  <a:prstClr val="black">
                    <a:tint val="75000"/>
                  </a:prstClr>
                </a:solidFill>
              </a:rPr>
              <a:pPr/>
              <a:t>22/8/2024</a:t>
            </a:fld>
            <a:endParaRPr lang="es-HN">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HN">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4916452-5E7A-40BC-A6D7-127497EF177B}" type="slidenum">
              <a:rPr lang="es-HN" smtClean="0">
                <a:solidFill>
                  <a:prstClr val="black">
                    <a:tint val="75000"/>
                  </a:prstClr>
                </a:solidFill>
              </a:rPr>
              <a:pPr/>
              <a:t>‹Nº›</a:t>
            </a:fld>
            <a:endParaRPr lang="es-HN">
              <a:solidFill>
                <a:prstClr val="black">
                  <a:tint val="75000"/>
                </a:prstClr>
              </a:solidFill>
            </a:endParaRPr>
          </a:p>
        </p:txBody>
      </p:sp>
    </p:spTree>
    <p:extLst>
      <p:ext uri="{BB962C8B-B14F-4D97-AF65-F5344CB8AC3E}">
        <p14:creationId xmlns:p14="http://schemas.microsoft.com/office/powerpoint/2010/main" val="4109548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HN"/>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5" name="Marcador de fecha 4"/>
          <p:cNvSpPr>
            <a:spLocks noGrp="1"/>
          </p:cNvSpPr>
          <p:nvPr>
            <p:ph type="dt" sz="half" idx="10"/>
          </p:nvPr>
        </p:nvSpPr>
        <p:spPr/>
        <p:txBody>
          <a:bodyPr/>
          <a:lstStyle/>
          <a:p>
            <a:fld id="{5A7A50E8-AC6C-46C6-9299-B286092E9245}" type="datetimeFigureOut">
              <a:rPr lang="es-HN" smtClean="0">
                <a:solidFill>
                  <a:prstClr val="black">
                    <a:tint val="75000"/>
                  </a:prstClr>
                </a:solidFill>
              </a:rPr>
              <a:pPr/>
              <a:t>22/8/2024</a:t>
            </a:fld>
            <a:endParaRPr lang="es-HN">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HN">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B4916452-5E7A-40BC-A6D7-127497EF177B}" type="slidenum">
              <a:rPr lang="es-HN" smtClean="0">
                <a:solidFill>
                  <a:prstClr val="black">
                    <a:tint val="75000"/>
                  </a:prstClr>
                </a:solidFill>
              </a:rPr>
              <a:pPr/>
              <a:t>‹Nº›</a:t>
            </a:fld>
            <a:endParaRPr lang="es-HN">
              <a:solidFill>
                <a:prstClr val="black">
                  <a:tint val="75000"/>
                </a:prstClr>
              </a:solidFill>
            </a:endParaRPr>
          </a:p>
        </p:txBody>
      </p:sp>
    </p:spTree>
    <p:extLst>
      <p:ext uri="{BB962C8B-B14F-4D97-AF65-F5344CB8AC3E}">
        <p14:creationId xmlns:p14="http://schemas.microsoft.com/office/powerpoint/2010/main" val="41670481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9"/>
            <a:ext cx="10515600" cy="1325563"/>
          </a:xfrm>
        </p:spPr>
        <p:txBody>
          <a:bodyPr/>
          <a:lstStyle/>
          <a:p>
            <a:r>
              <a:rPr lang="es-ES"/>
              <a:t>Haga clic para modificar el estilo de título del patrón</a:t>
            </a:r>
            <a:endParaRPr lang="es-HN"/>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5" name="Marcador de texto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3"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7" name="Marcador de fecha 6"/>
          <p:cNvSpPr>
            <a:spLocks noGrp="1"/>
          </p:cNvSpPr>
          <p:nvPr>
            <p:ph type="dt" sz="half" idx="10"/>
          </p:nvPr>
        </p:nvSpPr>
        <p:spPr/>
        <p:txBody>
          <a:bodyPr/>
          <a:lstStyle/>
          <a:p>
            <a:fld id="{5A7A50E8-AC6C-46C6-9299-B286092E9245}" type="datetimeFigureOut">
              <a:rPr lang="es-HN" smtClean="0">
                <a:solidFill>
                  <a:prstClr val="black">
                    <a:tint val="75000"/>
                  </a:prstClr>
                </a:solidFill>
              </a:rPr>
              <a:pPr/>
              <a:t>22/8/2024</a:t>
            </a:fld>
            <a:endParaRPr lang="es-HN">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HN">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B4916452-5E7A-40BC-A6D7-127497EF177B}" type="slidenum">
              <a:rPr lang="es-HN" smtClean="0">
                <a:solidFill>
                  <a:prstClr val="black">
                    <a:tint val="75000"/>
                  </a:prstClr>
                </a:solidFill>
              </a:rPr>
              <a:pPr/>
              <a:t>‹Nº›</a:t>
            </a:fld>
            <a:endParaRPr lang="es-HN">
              <a:solidFill>
                <a:prstClr val="black">
                  <a:tint val="75000"/>
                </a:prstClr>
              </a:solidFill>
            </a:endParaRPr>
          </a:p>
        </p:txBody>
      </p:sp>
    </p:spTree>
    <p:extLst>
      <p:ext uri="{BB962C8B-B14F-4D97-AF65-F5344CB8AC3E}">
        <p14:creationId xmlns:p14="http://schemas.microsoft.com/office/powerpoint/2010/main" val="7285816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HN"/>
          </a:p>
        </p:txBody>
      </p:sp>
      <p:sp>
        <p:nvSpPr>
          <p:cNvPr id="3" name="Marcador de fecha 2"/>
          <p:cNvSpPr>
            <a:spLocks noGrp="1"/>
          </p:cNvSpPr>
          <p:nvPr>
            <p:ph type="dt" sz="half" idx="10"/>
          </p:nvPr>
        </p:nvSpPr>
        <p:spPr/>
        <p:txBody>
          <a:bodyPr/>
          <a:lstStyle/>
          <a:p>
            <a:fld id="{5A7A50E8-AC6C-46C6-9299-B286092E9245}" type="datetimeFigureOut">
              <a:rPr lang="es-HN" smtClean="0">
                <a:solidFill>
                  <a:prstClr val="black">
                    <a:tint val="75000"/>
                  </a:prstClr>
                </a:solidFill>
              </a:rPr>
              <a:pPr/>
              <a:t>22/8/2024</a:t>
            </a:fld>
            <a:endParaRPr lang="es-HN">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HN">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B4916452-5E7A-40BC-A6D7-127497EF177B}" type="slidenum">
              <a:rPr lang="es-HN" smtClean="0">
                <a:solidFill>
                  <a:prstClr val="black">
                    <a:tint val="75000"/>
                  </a:prstClr>
                </a:solidFill>
              </a:rPr>
              <a:pPr/>
              <a:t>‹Nº›</a:t>
            </a:fld>
            <a:endParaRPr lang="es-HN">
              <a:solidFill>
                <a:prstClr val="black">
                  <a:tint val="75000"/>
                </a:prstClr>
              </a:solidFill>
            </a:endParaRPr>
          </a:p>
        </p:txBody>
      </p:sp>
    </p:spTree>
    <p:extLst>
      <p:ext uri="{BB962C8B-B14F-4D97-AF65-F5344CB8AC3E}">
        <p14:creationId xmlns:p14="http://schemas.microsoft.com/office/powerpoint/2010/main" val="2099905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HN"/>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lvl1pPr>
              <a:defRPr/>
            </a:lvl1pPr>
          </a:lstStyle>
          <a:p>
            <a:pPr>
              <a:defRPr/>
            </a:pPr>
            <a:fld id="{E8621CA8-6D4B-4998-9290-272FCD7A844F}" type="datetimeFigureOut">
              <a:rPr lang="es-HN"/>
              <a:t>22/8/2024</a:t>
            </a:fld>
            <a:endParaRPr lang="es-HN"/>
          </a:p>
        </p:txBody>
      </p:sp>
      <p:sp>
        <p:nvSpPr>
          <p:cNvPr id="5" name="Marcador de pie de página 4"/>
          <p:cNvSpPr>
            <a:spLocks noGrp="1"/>
          </p:cNvSpPr>
          <p:nvPr>
            <p:ph type="ftr" sz="quarter" idx="11"/>
          </p:nvPr>
        </p:nvSpPr>
        <p:spPr/>
        <p:txBody>
          <a:bodyPr/>
          <a:lstStyle>
            <a:lvl1pPr>
              <a:defRPr/>
            </a:lvl1pPr>
          </a:lstStyle>
          <a:p>
            <a:pPr>
              <a:defRPr/>
            </a:pPr>
            <a:endParaRPr lang="es-HN"/>
          </a:p>
        </p:txBody>
      </p:sp>
      <p:sp>
        <p:nvSpPr>
          <p:cNvPr id="6" name="Marcador de número de diapositiva 5"/>
          <p:cNvSpPr>
            <a:spLocks noGrp="1"/>
          </p:cNvSpPr>
          <p:nvPr>
            <p:ph type="sldNum" sz="quarter" idx="12"/>
          </p:nvPr>
        </p:nvSpPr>
        <p:spPr/>
        <p:txBody>
          <a:bodyPr/>
          <a:lstStyle>
            <a:lvl1pPr>
              <a:defRPr/>
            </a:lvl1pPr>
          </a:lstStyle>
          <a:p>
            <a:fld id="{ED604D49-4768-4D6F-B2AA-1CE5296BEDE4}" type="slidenum">
              <a:rPr lang="es-HN" altLang="es-ES"/>
              <a:t>‹Nº›</a:t>
            </a:fld>
            <a:endParaRPr lang="es-HN" alt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A7A50E8-AC6C-46C6-9299-B286092E9245}" type="datetimeFigureOut">
              <a:rPr lang="es-HN" smtClean="0">
                <a:solidFill>
                  <a:prstClr val="black">
                    <a:tint val="75000"/>
                  </a:prstClr>
                </a:solidFill>
              </a:rPr>
              <a:pPr/>
              <a:t>22/8/2024</a:t>
            </a:fld>
            <a:endParaRPr lang="es-HN">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HN">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B4916452-5E7A-40BC-A6D7-127497EF177B}" type="slidenum">
              <a:rPr lang="es-HN" smtClean="0">
                <a:solidFill>
                  <a:prstClr val="black">
                    <a:tint val="75000"/>
                  </a:prstClr>
                </a:solidFill>
              </a:rPr>
              <a:pPr/>
              <a:t>‹Nº›</a:t>
            </a:fld>
            <a:endParaRPr lang="es-HN">
              <a:solidFill>
                <a:prstClr val="black">
                  <a:tint val="75000"/>
                </a:prstClr>
              </a:solidFill>
            </a:endParaRPr>
          </a:p>
        </p:txBody>
      </p:sp>
    </p:spTree>
    <p:extLst>
      <p:ext uri="{BB962C8B-B14F-4D97-AF65-F5344CB8AC3E}">
        <p14:creationId xmlns:p14="http://schemas.microsoft.com/office/powerpoint/2010/main" val="3387980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HN"/>
          </a:p>
        </p:txBody>
      </p:sp>
      <p:sp>
        <p:nvSpPr>
          <p:cNvPr id="3" name="Marcador de contenido 2"/>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5A7A50E8-AC6C-46C6-9299-B286092E9245}" type="datetimeFigureOut">
              <a:rPr lang="es-HN" smtClean="0">
                <a:solidFill>
                  <a:prstClr val="black">
                    <a:tint val="75000"/>
                  </a:prstClr>
                </a:solidFill>
              </a:rPr>
              <a:pPr/>
              <a:t>22/8/2024</a:t>
            </a:fld>
            <a:endParaRPr lang="es-HN">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HN">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B4916452-5E7A-40BC-A6D7-127497EF177B}" type="slidenum">
              <a:rPr lang="es-HN" smtClean="0">
                <a:solidFill>
                  <a:prstClr val="black">
                    <a:tint val="75000"/>
                  </a:prstClr>
                </a:solidFill>
              </a:rPr>
              <a:pPr/>
              <a:t>‹Nº›</a:t>
            </a:fld>
            <a:endParaRPr lang="es-HN">
              <a:solidFill>
                <a:prstClr val="black">
                  <a:tint val="75000"/>
                </a:prstClr>
              </a:solidFill>
            </a:endParaRPr>
          </a:p>
        </p:txBody>
      </p:sp>
    </p:spTree>
    <p:extLst>
      <p:ext uri="{BB962C8B-B14F-4D97-AF65-F5344CB8AC3E}">
        <p14:creationId xmlns:p14="http://schemas.microsoft.com/office/powerpoint/2010/main" val="15013217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HN"/>
          </a:p>
        </p:txBody>
      </p:sp>
      <p:sp>
        <p:nvSpPr>
          <p:cNvPr id="3" name="Marcador de posición de imagen 2"/>
          <p:cNvSpPr>
            <a:spLocks noGrp="1"/>
          </p:cNvSpPr>
          <p:nvPr>
            <p:ph type="pic" idx="1"/>
          </p:nvPr>
        </p:nvSpPr>
        <p:spPr>
          <a:xfrm>
            <a:off x="5183188" y="98743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HN"/>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5A7A50E8-AC6C-46C6-9299-B286092E9245}" type="datetimeFigureOut">
              <a:rPr lang="es-HN" smtClean="0">
                <a:solidFill>
                  <a:prstClr val="black">
                    <a:tint val="75000"/>
                  </a:prstClr>
                </a:solidFill>
              </a:rPr>
              <a:pPr/>
              <a:t>22/8/2024</a:t>
            </a:fld>
            <a:endParaRPr lang="es-HN">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HN">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B4916452-5E7A-40BC-A6D7-127497EF177B}" type="slidenum">
              <a:rPr lang="es-HN" smtClean="0">
                <a:solidFill>
                  <a:prstClr val="black">
                    <a:tint val="75000"/>
                  </a:prstClr>
                </a:solidFill>
              </a:rPr>
              <a:pPr/>
              <a:t>‹Nº›</a:t>
            </a:fld>
            <a:endParaRPr lang="es-HN">
              <a:solidFill>
                <a:prstClr val="black">
                  <a:tint val="75000"/>
                </a:prstClr>
              </a:solidFill>
            </a:endParaRPr>
          </a:p>
        </p:txBody>
      </p:sp>
    </p:spTree>
    <p:extLst>
      <p:ext uri="{BB962C8B-B14F-4D97-AF65-F5344CB8AC3E}">
        <p14:creationId xmlns:p14="http://schemas.microsoft.com/office/powerpoint/2010/main" val="7177577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HN"/>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fecha 3"/>
          <p:cNvSpPr>
            <a:spLocks noGrp="1"/>
          </p:cNvSpPr>
          <p:nvPr>
            <p:ph type="dt" sz="half" idx="10"/>
          </p:nvPr>
        </p:nvSpPr>
        <p:spPr/>
        <p:txBody>
          <a:bodyPr/>
          <a:lstStyle/>
          <a:p>
            <a:fld id="{5A7A50E8-AC6C-46C6-9299-B286092E9245}" type="datetimeFigureOut">
              <a:rPr lang="es-HN" smtClean="0">
                <a:solidFill>
                  <a:prstClr val="black">
                    <a:tint val="75000"/>
                  </a:prstClr>
                </a:solidFill>
              </a:rPr>
              <a:pPr/>
              <a:t>22/8/2024</a:t>
            </a:fld>
            <a:endParaRPr lang="es-HN">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HN">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4916452-5E7A-40BC-A6D7-127497EF177B}" type="slidenum">
              <a:rPr lang="es-HN" smtClean="0">
                <a:solidFill>
                  <a:prstClr val="black">
                    <a:tint val="75000"/>
                  </a:prstClr>
                </a:solidFill>
              </a:rPr>
              <a:pPr/>
              <a:t>‹Nº›</a:t>
            </a:fld>
            <a:endParaRPr lang="es-HN">
              <a:solidFill>
                <a:prstClr val="black">
                  <a:tint val="75000"/>
                </a:prstClr>
              </a:solidFill>
            </a:endParaRPr>
          </a:p>
        </p:txBody>
      </p:sp>
    </p:spTree>
    <p:extLst>
      <p:ext uri="{BB962C8B-B14F-4D97-AF65-F5344CB8AC3E}">
        <p14:creationId xmlns:p14="http://schemas.microsoft.com/office/powerpoint/2010/main" val="21314594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2" y="365125"/>
            <a:ext cx="2628900" cy="5811838"/>
          </a:xfrm>
        </p:spPr>
        <p:txBody>
          <a:bodyPr vert="eaVert"/>
          <a:lstStyle/>
          <a:p>
            <a:r>
              <a:rPr lang="es-ES"/>
              <a:t>Haga clic para modificar el estilo de título del patrón</a:t>
            </a:r>
            <a:endParaRPr lang="es-HN"/>
          </a:p>
        </p:txBody>
      </p:sp>
      <p:sp>
        <p:nvSpPr>
          <p:cNvPr id="3" name="Marcador de texto vertical 2"/>
          <p:cNvSpPr>
            <a:spLocks noGrp="1"/>
          </p:cNvSpPr>
          <p:nvPr>
            <p:ph type="body" orient="vert" idx="1"/>
          </p:nvPr>
        </p:nvSpPr>
        <p:spPr>
          <a:xfrm>
            <a:off x="838203"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fecha 3"/>
          <p:cNvSpPr>
            <a:spLocks noGrp="1"/>
          </p:cNvSpPr>
          <p:nvPr>
            <p:ph type="dt" sz="half" idx="10"/>
          </p:nvPr>
        </p:nvSpPr>
        <p:spPr/>
        <p:txBody>
          <a:bodyPr/>
          <a:lstStyle/>
          <a:p>
            <a:fld id="{5A7A50E8-AC6C-46C6-9299-B286092E9245}" type="datetimeFigureOut">
              <a:rPr lang="es-HN" smtClean="0">
                <a:solidFill>
                  <a:prstClr val="black">
                    <a:tint val="75000"/>
                  </a:prstClr>
                </a:solidFill>
              </a:rPr>
              <a:pPr/>
              <a:t>22/8/2024</a:t>
            </a:fld>
            <a:endParaRPr lang="es-HN">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HN">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4916452-5E7A-40BC-A6D7-127497EF177B}" type="slidenum">
              <a:rPr lang="es-HN" smtClean="0">
                <a:solidFill>
                  <a:prstClr val="black">
                    <a:tint val="75000"/>
                  </a:prstClr>
                </a:solidFill>
              </a:rPr>
              <a:pPr/>
              <a:t>‹Nº›</a:t>
            </a:fld>
            <a:endParaRPr lang="es-HN">
              <a:solidFill>
                <a:prstClr val="black">
                  <a:tint val="75000"/>
                </a:prstClr>
              </a:solidFill>
            </a:endParaRPr>
          </a:p>
        </p:txBody>
      </p:sp>
    </p:spTree>
    <p:extLst>
      <p:ext uri="{BB962C8B-B14F-4D97-AF65-F5344CB8AC3E}">
        <p14:creationId xmlns:p14="http://schemas.microsoft.com/office/powerpoint/2010/main" val="2649646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HN"/>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5" name="Marcador de fecha 3"/>
          <p:cNvSpPr>
            <a:spLocks noGrp="1"/>
          </p:cNvSpPr>
          <p:nvPr>
            <p:ph type="dt" sz="half" idx="10"/>
          </p:nvPr>
        </p:nvSpPr>
        <p:spPr/>
        <p:txBody>
          <a:bodyPr/>
          <a:lstStyle>
            <a:lvl1pPr>
              <a:defRPr/>
            </a:lvl1pPr>
          </a:lstStyle>
          <a:p>
            <a:pPr>
              <a:defRPr/>
            </a:pPr>
            <a:fld id="{B37B05FE-B7E4-4ADD-91E7-53E7D968C620}" type="datetimeFigureOut">
              <a:rPr lang="es-HN"/>
              <a:t>22/8/2024</a:t>
            </a:fld>
            <a:endParaRPr lang="es-HN"/>
          </a:p>
        </p:txBody>
      </p:sp>
      <p:sp>
        <p:nvSpPr>
          <p:cNvPr id="6" name="Marcador de pie de página 4"/>
          <p:cNvSpPr>
            <a:spLocks noGrp="1"/>
          </p:cNvSpPr>
          <p:nvPr>
            <p:ph type="ftr" sz="quarter" idx="11"/>
          </p:nvPr>
        </p:nvSpPr>
        <p:spPr/>
        <p:txBody>
          <a:bodyPr/>
          <a:lstStyle>
            <a:lvl1pPr>
              <a:defRPr/>
            </a:lvl1pPr>
          </a:lstStyle>
          <a:p>
            <a:pPr>
              <a:defRPr/>
            </a:pPr>
            <a:endParaRPr lang="es-HN"/>
          </a:p>
        </p:txBody>
      </p:sp>
      <p:sp>
        <p:nvSpPr>
          <p:cNvPr id="7" name="Marcador de número de diapositiva 5"/>
          <p:cNvSpPr>
            <a:spLocks noGrp="1"/>
          </p:cNvSpPr>
          <p:nvPr>
            <p:ph type="sldNum" sz="quarter" idx="12"/>
          </p:nvPr>
        </p:nvSpPr>
        <p:spPr/>
        <p:txBody>
          <a:bodyPr/>
          <a:lstStyle>
            <a:lvl1pPr>
              <a:defRPr/>
            </a:lvl1pPr>
          </a:lstStyle>
          <a:p>
            <a:fld id="{D9D97D5C-F3AF-4B84-B94D-E2C6CC752738}" type="slidenum">
              <a:rPr lang="es-HN" altLang="es-ES"/>
              <a:t>‹Nº›</a:t>
            </a:fld>
            <a:endParaRPr lang="es-HN" alt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HN"/>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7" name="Marcador de fecha 3"/>
          <p:cNvSpPr>
            <a:spLocks noGrp="1"/>
          </p:cNvSpPr>
          <p:nvPr>
            <p:ph type="dt" sz="half" idx="10"/>
          </p:nvPr>
        </p:nvSpPr>
        <p:spPr/>
        <p:txBody>
          <a:bodyPr/>
          <a:lstStyle>
            <a:lvl1pPr>
              <a:defRPr/>
            </a:lvl1pPr>
          </a:lstStyle>
          <a:p>
            <a:pPr>
              <a:defRPr/>
            </a:pPr>
            <a:fld id="{B81BCDED-6C0A-46B5-B29B-07F62AA76805}" type="datetimeFigureOut">
              <a:rPr lang="es-HN"/>
              <a:t>22/8/2024</a:t>
            </a:fld>
            <a:endParaRPr lang="es-HN"/>
          </a:p>
        </p:txBody>
      </p:sp>
      <p:sp>
        <p:nvSpPr>
          <p:cNvPr id="8" name="Marcador de pie de página 4"/>
          <p:cNvSpPr>
            <a:spLocks noGrp="1"/>
          </p:cNvSpPr>
          <p:nvPr>
            <p:ph type="ftr" sz="quarter" idx="11"/>
          </p:nvPr>
        </p:nvSpPr>
        <p:spPr/>
        <p:txBody>
          <a:bodyPr/>
          <a:lstStyle>
            <a:lvl1pPr>
              <a:defRPr/>
            </a:lvl1pPr>
          </a:lstStyle>
          <a:p>
            <a:pPr>
              <a:defRPr/>
            </a:pPr>
            <a:endParaRPr lang="es-HN"/>
          </a:p>
        </p:txBody>
      </p:sp>
      <p:sp>
        <p:nvSpPr>
          <p:cNvPr id="9" name="Marcador de número de diapositiva 5"/>
          <p:cNvSpPr>
            <a:spLocks noGrp="1"/>
          </p:cNvSpPr>
          <p:nvPr>
            <p:ph type="sldNum" sz="quarter" idx="12"/>
          </p:nvPr>
        </p:nvSpPr>
        <p:spPr/>
        <p:txBody>
          <a:bodyPr/>
          <a:lstStyle>
            <a:lvl1pPr>
              <a:defRPr/>
            </a:lvl1pPr>
          </a:lstStyle>
          <a:p>
            <a:fld id="{1A205FD8-F498-46C9-91DD-4729788331F4}" type="slidenum">
              <a:rPr lang="es-HN" altLang="es-ES"/>
              <a:t>‹Nº›</a:t>
            </a:fld>
            <a:endParaRPr lang="es-HN" alt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HN"/>
          </a:p>
        </p:txBody>
      </p:sp>
      <p:sp>
        <p:nvSpPr>
          <p:cNvPr id="3" name="Marcador de fecha 3"/>
          <p:cNvSpPr>
            <a:spLocks noGrp="1"/>
          </p:cNvSpPr>
          <p:nvPr>
            <p:ph type="dt" sz="half" idx="10"/>
          </p:nvPr>
        </p:nvSpPr>
        <p:spPr/>
        <p:txBody>
          <a:bodyPr/>
          <a:lstStyle>
            <a:lvl1pPr>
              <a:defRPr/>
            </a:lvl1pPr>
          </a:lstStyle>
          <a:p>
            <a:pPr>
              <a:defRPr/>
            </a:pPr>
            <a:fld id="{711559F2-3980-42D6-B10F-5D2983337719}" type="datetimeFigureOut">
              <a:rPr lang="es-HN"/>
              <a:t>22/8/2024</a:t>
            </a:fld>
            <a:endParaRPr lang="es-HN"/>
          </a:p>
        </p:txBody>
      </p:sp>
      <p:sp>
        <p:nvSpPr>
          <p:cNvPr id="4" name="Marcador de pie de página 4"/>
          <p:cNvSpPr>
            <a:spLocks noGrp="1"/>
          </p:cNvSpPr>
          <p:nvPr>
            <p:ph type="ftr" sz="quarter" idx="11"/>
          </p:nvPr>
        </p:nvSpPr>
        <p:spPr/>
        <p:txBody>
          <a:bodyPr/>
          <a:lstStyle>
            <a:lvl1pPr>
              <a:defRPr/>
            </a:lvl1pPr>
          </a:lstStyle>
          <a:p>
            <a:pPr>
              <a:defRPr/>
            </a:pPr>
            <a:endParaRPr lang="es-HN"/>
          </a:p>
        </p:txBody>
      </p:sp>
      <p:sp>
        <p:nvSpPr>
          <p:cNvPr id="5" name="Marcador de número de diapositiva 5"/>
          <p:cNvSpPr>
            <a:spLocks noGrp="1"/>
          </p:cNvSpPr>
          <p:nvPr>
            <p:ph type="sldNum" sz="quarter" idx="12"/>
          </p:nvPr>
        </p:nvSpPr>
        <p:spPr/>
        <p:txBody>
          <a:bodyPr/>
          <a:lstStyle>
            <a:lvl1pPr>
              <a:defRPr/>
            </a:lvl1pPr>
          </a:lstStyle>
          <a:p>
            <a:fld id="{B3B671FD-CEC8-45AA-B2F0-5EFF8D66667D}" type="slidenum">
              <a:rPr lang="es-HN" altLang="es-ES"/>
              <a:t>‹Nº›</a:t>
            </a:fld>
            <a:endParaRPr lang="es-HN" alt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25CF42EF-CD5E-4F2E-BECD-431BCCC80185}" type="datetimeFigureOut">
              <a:rPr lang="es-HN"/>
              <a:t>22/8/2024</a:t>
            </a:fld>
            <a:endParaRPr lang="es-HN"/>
          </a:p>
        </p:txBody>
      </p:sp>
      <p:sp>
        <p:nvSpPr>
          <p:cNvPr id="3" name="Marcador de pie de página 4"/>
          <p:cNvSpPr>
            <a:spLocks noGrp="1"/>
          </p:cNvSpPr>
          <p:nvPr>
            <p:ph type="ftr" sz="quarter" idx="11"/>
          </p:nvPr>
        </p:nvSpPr>
        <p:spPr/>
        <p:txBody>
          <a:bodyPr/>
          <a:lstStyle>
            <a:lvl1pPr>
              <a:defRPr/>
            </a:lvl1pPr>
          </a:lstStyle>
          <a:p>
            <a:pPr>
              <a:defRPr/>
            </a:pPr>
            <a:endParaRPr lang="es-HN"/>
          </a:p>
        </p:txBody>
      </p:sp>
      <p:sp>
        <p:nvSpPr>
          <p:cNvPr id="4" name="Marcador de número de diapositiva 5"/>
          <p:cNvSpPr>
            <a:spLocks noGrp="1"/>
          </p:cNvSpPr>
          <p:nvPr>
            <p:ph type="sldNum" sz="quarter" idx="12"/>
          </p:nvPr>
        </p:nvSpPr>
        <p:spPr/>
        <p:txBody>
          <a:bodyPr/>
          <a:lstStyle>
            <a:lvl1pPr>
              <a:defRPr/>
            </a:lvl1pPr>
          </a:lstStyle>
          <a:p>
            <a:fld id="{29AA625B-1811-477B-A41E-1456B73E53A5}" type="slidenum">
              <a:rPr lang="es-HN" altLang="es-ES"/>
              <a:t>‹Nº›</a:t>
            </a:fld>
            <a:endParaRPr lang="es-HN" alt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HN"/>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3"/>
          <p:cNvSpPr>
            <a:spLocks noGrp="1"/>
          </p:cNvSpPr>
          <p:nvPr>
            <p:ph type="dt" sz="half" idx="10"/>
          </p:nvPr>
        </p:nvSpPr>
        <p:spPr/>
        <p:txBody>
          <a:bodyPr/>
          <a:lstStyle>
            <a:lvl1pPr>
              <a:defRPr/>
            </a:lvl1pPr>
          </a:lstStyle>
          <a:p>
            <a:pPr>
              <a:defRPr/>
            </a:pPr>
            <a:fld id="{315DC7DE-37D4-405E-9266-BDDF6FEABF1C}" type="datetimeFigureOut">
              <a:rPr lang="es-HN"/>
              <a:t>22/8/2024</a:t>
            </a:fld>
            <a:endParaRPr lang="es-HN"/>
          </a:p>
        </p:txBody>
      </p:sp>
      <p:sp>
        <p:nvSpPr>
          <p:cNvPr id="6" name="Marcador de pie de página 4"/>
          <p:cNvSpPr>
            <a:spLocks noGrp="1"/>
          </p:cNvSpPr>
          <p:nvPr>
            <p:ph type="ftr" sz="quarter" idx="11"/>
          </p:nvPr>
        </p:nvSpPr>
        <p:spPr/>
        <p:txBody>
          <a:bodyPr/>
          <a:lstStyle>
            <a:lvl1pPr>
              <a:defRPr/>
            </a:lvl1pPr>
          </a:lstStyle>
          <a:p>
            <a:pPr>
              <a:defRPr/>
            </a:pPr>
            <a:endParaRPr lang="es-HN"/>
          </a:p>
        </p:txBody>
      </p:sp>
      <p:sp>
        <p:nvSpPr>
          <p:cNvPr id="7" name="Marcador de número de diapositiva 5"/>
          <p:cNvSpPr>
            <a:spLocks noGrp="1"/>
          </p:cNvSpPr>
          <p:nvPr>
            <p:ph type="sldNum" sz="quarter" idx="12"/>
          </p:nvPr>
        </p:nvSpPr>
        <p:spPr/>
        <p:txBody>
          <a:bodyPr/>
          <a:lstStyle>
            <a:lvl1pPr>
              <a:defRPr/>
            </a:lvl1pPr>
          </a:lstStyle>
          <a:p>
            <a:fld id="{583B8A3C-6249-4A7A-819A-3CCD686F87B7}" type="slidenum">
              <a:rPr lang="es-HN" altLang="es-ES"/>
              <a:t>‹Nº›</a:t>
            </a:fld>
            <a:endParaRPr lang="es-HN" alt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HN"/>
          </a:p>
        </p:txBody>
      </p:sp>
      <p:sp>
        <p:nvSpPr>
          <p:cNvPr id="3" name="Marcador de posición de imagen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HN" noProof="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3"/>
          <p:cNvSpPr>
            <a:spLocks noGrp="1"/>
          </p:cNvSpPr>
          <p:nvPr>
            <p:ph type="dt" sz="half" idx="10"/>
          </p:nvPr>
        </p:nvSpPr>
        <p:spPr/>
        <p:txBody>
          <a:bodyPr/>
          <a:lstStyle>
            <a:lvl1pPr>
              <a:defRPr/>
            </a:lvl1pPr>
          </a:lstStyle>
          <a:p>
            <a:pPr>
              <a:defRPr/>
            </a:pPr>
            <a:fld id="{BAAC526D-8470-4419-8240-0E895110D5F6}" type="datetimeFigureOut">
              <a:rPr lang="es-HN"/>
              <a:t>22/8/2024</a:t>
            </a:fld>
            <a:endParaRPr lang="es-HN"/>
          </a:p>
        </p:txBody>
      </p:sp>
      <p:sp>
        <p:nvSpPr>
          <p:cNvPr id="6" name="Marcador de pie de página 4"/>
          <p:cNvSpPr>
            <a:spLocks noGrp="1"/>
          </p:cNvSpPr>
          <p:nvPr>
            <p:ph type="ftr" sz="quarter" idx="11"/>
          </p:nvPr>
        </p:nvSpPr>
        <p:spPr/>
        <p:txBody>
          <a:bodyPr/>
          <a:lstStyle>
            <a:lvl1pPr>
              <a:defRPr/>
            </a:lvl1pPr>
          </a:lstStyle>
          <a:p>
            <a:pPr>
              <a:defRPr/>
            </a:pPr>
            <a:endParaRPr lang="es-HN"/>
          </a:p>
        </p:txBody>
      </p:sp>
      <p:sp>
        <p:nvSpPr>
          <p:cNvPr id="7" name="Marcador de número de diapositiva 5"/>
          <p:cNvSpPr>
            <a:spLocks noGrp="1"/>
          </p:cNvSpPr>
          <p:nvPr>
            <p:ph type="sldNum" sz="quarter" idx="12"/>
          </p:nvPr>
        </p:nvSpPr>
        <p:spPr/>
        <p:txBody>
          <a:bodyPr/>
          <a:lstStyle>
            <a:lvl1pPr>
              <a:defRPr/>
            </a:lvl1pPr>
          </a:lstStyle>
          <a:p>
            <a:fld id="{C3F624F5-2C84-43EC-B2B9-F1C7A8637763}" type="slidenum">
              <a:rPr lang="es-HN" altLang="es-ES"/>
              <a:t>‹Nº›</a:t>
            </a:fld>
            <a:endParaRPr lang="es-HN" alt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s-ES" altLang="es-ES"/>
              <a:t>Click to modify the pattern title style</a:t>
            </a:r>
            <a:endParaRPr lang="es-HN" altLang="es-ES"/>
          </a:p>
        </p:txBody>
      </p:sp>
      <p:sp>
        <p:nvSpPr>
          <p:cNvPr id="1027" name="Marcador de texto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s-ES" altLang="es-ES"/>
              <a:t>Edit pattern text style</a:t>
            </a:r>
          </a:p>
          <a:p>
            <a:pPr lvl="1"/>
            <a:r>
              <a:rPr lang="es-ES" altLang="es-ES"/>
              <a:t>Second level</a:t>
            </a:r>
          </a:p>
          <a:p>
            <a:pPr lvl="2"/>
            <a:r>
              <a:rPr lang="es-ES" altLang="es-ES"/>
              <a:t>Third level</a:t>
            </a:r>
          </a:p>
          <a:p>
            <a:pPr lvl="3"/>
            <a:r>
              <a:rPr lang="es-ES" altLang="es-ES"/>
              <a:t>Fourth level</a:t>
            </a:r>
          </a:p>
          <a:p>
            <a:pPr lvl="4"/>
            <a:r>
              <a:rPr lang="es-ES" altLang="es-ES"/>
              <a:t>Fifth level</a:t>
            </a:r>
            <a:endParaRPr lang="es-HN" alt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4A1F3BDB-1E28-49D6-87EC-84D5CBD27A5F}" type="datetimeFigureOut">
              <a:rPr lang="es-HN"/>
              <a:t>22/8/2024</a:t>
            </a:fld>
            <a:endParaRPr lang="es-HN"/>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HN"/>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fld id="{84ACAC84-F48F-49BE-AA3F-E5A7D4DC283C}" type="slidenum">
              <a:rPr lang="es-HN" altLang="es-ES"/>
              <a:t>‹Nº›</a:t>
            </a:fld>
            <a:endParaRPr lang="es-HN" alt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Click to modify the pattern title style</a:t>
            </a:r>
            <a:endParaRPr lang="es-HN"/>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 pattern text style</a:t>
            </a:r>
          </a:p>
          <a:p>
            <a:pPr lvl="1"/>
            <a:r>
              <a:rPr lang="es-ES"/>
              <a:t>Second level</a:t>
            </a:r>
          </a:p>
          <a:p>
            <a:pPr lvl="2"/>
            <a:r>
              <a:rPr lang="es-ES"/>
              <a:t>Third level</a:t>
            </a:r>
          </a:p>
          <a:p>
            <a:pPr lvl="3"/>
            <a:r>
              <a:rPr lang="es-ES"/>
              <a:t>Fourth level</a:t>
            </a:r>
          </a:p>
          <a:p>
            <a:pPr lvl="4"/>
            <a:r>
              <a:rPr lang="es-ES"/>
              <a:t>Fifth level</a:t>
            </a:r>
            <a:endParaRPr lang="es-HN"/>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7A50E8-AC6C-46C6-9299-B286092E9245}" type="datetimeFigureOut">
              <a:rPr lang="es-HN" smtClean="0"/>
              <a:t>22/8/2024</a:t>
            </a:fld>
            <a:endParaRPr lang="es-HN"/>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HN"/>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916452-5E7A-40BC-A6D7-127497EF177B}" type="slidenum">
              <a:rPr lang="es-HN" smtClean="0"/>
              <a:t>‹Nº›</a:t>
            </a:fld>
            <a:endParaRPr lang="es-HN"/>
          </a:p>
        </p:txBody>
      </p:sp>
    </p:spTree>
    <p:extLst>
      <p:ext uri="{BB962C8B-B14F-4D97-AF65-F5344CB8AC3E}">
        <p14:creationId xmlns:p14="http://schemas.microsoft.com/office/powerpoint/2010/main" val="410624419"/>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s-ES"/>
              <a:t>Click to modify the pattern title style</a:t>
            </a:r>
            <a:endParaRPr lang="es-HN"/>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 pattern text style</a:t>
            </a:r>
          </a:p>
          <a:p>
            <a:pPr lvl="1"/>
            <a:r>
              <a:rPr lang="es-ES"/>
              <a:t>Second level</a:t>
            </a:r>
          </a:p>
          <a:p>
            <a:pPr lvl="2"/>
            <a:r>
              <a:rPr lang="es-ES"/>
              <a:t>Third level</a:t>
            </a:r>
          </a:p>
          <a:p>
            <a:pPr lvl="3"/>
            <a:r>
              <a:rPr lang="es-ES"/>
              <a:t>Fourth level</a:t>
            </a:r>
          </a:p>
          <a:p>
            <a:pPr lvl="4"/>
            <a:r>
              <a:rPr lang="es-ES"/>
              <a:t>Fifth level</a:t>
            </a:r>
            <a:endParaRPr lang="es-HN"/>
          </a:p>
        </p:txBody>
      </p:sp>
      <p:sp>
        <p:nvSpPr>
          <p:cNvPr id="4" name="Marcador de fecha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7A50E8-AC6C-46C6-9299-B286092E9245}" type="datetimeFigureOut">
              <a:rPr lang="es-HN" smtClean="0">
                <a:solidFill>
                  <a:prstClr val="black">
                    <a:tint val="75000"/>
                  </a:prstClr>
                </a:solidFill>
              </a:rPr>
              <a:t>22/8/2024</a:t>
            </a:fld>
            <a:endParaRPr lang="es-HN">
              <a:solidFill>
                <a:prstClr val="black">
                  <a:tint val="75000"/>
                </a:prstClr>
              </a:solidFill>
            </a:endParaRPr>
          </a:p>
        </p:txBody>
      </p:sp>
      <p:sp>
        <p:nvSpPr>
          <p:cNvPr id="5" name="Marcador de pie de página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HN">
              <a:solidFill>
                <a:prstClr val="black">
                  <a:tint val="75000"/>
                </a:prstClr>
              </a:solidFill>
            </a:endParaRPr>
          </a:p>
        </p:txBody>
      </p:sp>
      <p:sp>
        <p:nvSpPr>
          <p:cNvPr id="6" name="Marcador de número de diapositiva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916452-5E7A-40BC-A6D7-127497EF177B}" type="slidenum">
              <a:rPr lang="es-HN" smtClean="0">
                <a:solidFill>
                  <a:prstClr val="black">
                    <a:tint val="75000"/>
                  </a:prstClr>
                </a:solidFill>
              </a:rPr>
              <a:t>‹Nº›</a:t>
            </a:fld>
            <a:endParaRPr lang="es-HN">
              <a:solidFill>
                <a:prstClr val="black">
                  <a:tint val="75000"/>
                </a:prstClr>
              </a:solidFill>
            </a:endParaRPr>
          </a:p>
        </p:txBody>
      </p:sp>
    </p:spTree>
    <p:extLst>
      <p:ext uri="{BB962C8B-B14F-4D97-AF65-F5344CB8AC3E}">
        <p14:creationId xmlns:p14="http://schemas.microsoft.com/office/powerpoint/2010/main" val="2017739273"/>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9.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themeOverride" Target="../theme/themeOverride8.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microsoft.com/office/2018/10/relationships/comments" Target="../comments/modernComment_102_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5.xml"/><Relationship Id="rId1" Type="http://schemas.openxmlformats.org/officeDocument/2006/relationships/themeOverride" Target="../theme/themeOverride4.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5.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notesSlide" Target="../notesSlides/notesSlide1.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slideLayout" Target="../slideLayouts/slideLayout25.xml"/><Relationship Id="rId1" Type="http://schemas.openxmlformats.org/officeDocument/2006/relationships/themeOverride" Target="../theme/themeOverride6.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1.jpg"/><Relationship Id="rId10" Type="http://schemas.openxmlformats.org/officeDocument/2006/relationships/image" Target="../media/image18.svg"/><Relationship Id="rId4" Type="http://schemas.microsoft.com/office/2018/10/relationships/comments" Target="../comments/modernComment_7F3E8F8F_DDDD5880.xml"/><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jpeg"/><Relationship Id="rId7" Type="http://schemas.openxmlformats.org/officeDocument/2006/relationships/image" Target="../media/image24.png"/><Relationship Id="rId2" Type="http://schemas.openxmlformats.org/officeDocument/2006/relationships/slideLayout" Target="../slideLayouts/slideLayout8.xml"/><Relationship Id="rId1" Type="http://schemas.openxmlformats.org/officeDocument/2006/relationships/themeOverride" Target="../theme/themeOverride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D1DF"/>
        </a:solidFill>
        <a:effectLst/>
      </p:bgPr>
    </p:bg>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5E838C06-AB5A-600E-C85C-AA25B4A16B5F}"/>
              </a:ext>
            </a:extLst>
          </p:cNvPr>
          <p:cNvSpPr txBox="1">
            <a:spLocks/>
          </p:cNvSpPr>
          <p:nvPr/>
        </p:nvSpPr>
        <p:spPr>
          <a:xfrm>
            <a:off x="1524000" y="559310"/>
            <a:ext cx="9144000" cy="108305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HN" sz="2800" b="1"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t>MINISTRY OF HEALTH</a:t>
            </a:r>
            <a:br>
              <a:rPr kumimoji="0" lang="es-HN" sz="2800" b="1"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br>
            <a:r>
              <a:rPr kumimoji="0" lang="es-HN" sz="2800" b="1"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t>NATIONAL SURVEILLANCE LABORATORY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s-HN" sz="2800" b="1"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t>NATIONAL HIV LABORATORY </a:t>
            </a:r>
            <a:endParaRPr kumimoji="0" lang="es-HN" sz="2400" b="1"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endParaRPr>
          </a:p>
        </p:txBody>
      </p:sp>
      <p:sp>
        <p:nvSpPr>
          <p:cNvPr id="5" name="2 Subtítulo">
            <a:extLst>
              <a:ext uri="{FF2B5EF4-FFF2-40B4-BE49-F238E27FC236}">
                <a16:creationId xmlns:a16="http://schemas.microsoft.com/office/drawing/2014/main" id="{F9E4EBEA-CE23-E327-5780-F9ABB3FC7C89}"/>
              </a:ext>
            </a:extLst>
          </p:cNvPr>
          <p:cNvSpPr txBox="1">
            <a:spLocks/>
          </p:cNvSpPr>
          <p:nvPr/>
        </p:nvSpPr>
        <p:spPr>
          <a:xfrm>
            <a:off x="1120021" y="5199680"/>
            <a:ext cx="9144000" cy="152571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HN"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Arial"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HN"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Arial"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HN"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Arial" pitchFamily="34" charset="0"/>
            </a:endParaRPr>
          </a:p>
        </p:txBody>
      </p:sp>
      <p:sp>
        <p:nvSpPr>
          <p:cNvPr id="6" name="CuadroTexto 5"/>
          <p:cNvSpPr txBox="1"/>
          <p:nvPr/>
        </p:nvSpPr>
        <p:spPr>
          <a:xfrm>
            <a:off x="1120021" y="2417660"/>
            <a:ext cx="1025098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HN" sz="400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Certification</a:t>
            </a:r>
            <a:r>
              <a:rPr kumimoji="0" lang="es-HN" sz="40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Program </a:t>
            </a:r>
          </a:p>
        </p:txBody>
      </p:sp>
      <p:sp>
        <p:nvSpPr>
          <p:cNvPr id="7" name="CuadroTexto 6"/>
          <p:cNvSpPr txBox="1"/>
          <p:nvPr/>
        </p:nvSpPr>
        <p:spPr>
          <a:xfrm>
            <a:off x="4187687" y="4224896"/>
            <a:ext cx="6480313"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HN"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RITA ISABEL MEZA </a:t>
            </a:r>
            <a:r>
              <a:rPr kumimoji="0" lang="es-HN" sz="18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MSc</a:t>
            </a:r>
            <a:r>
              <a:rPr kumimoji="0" lang="es-HN"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s-HN"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HEAD NATIONAL HIV LABORATORY -HONDURAS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s-HN"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Arial" pitchFamily="34" charset="0"/>
              </a:rPr>
              <a:t> August 2024</a:t>
            </a:r>
            <a:endParaRPr kumimoji="0" lang="es-HN"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HN"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8" descr="pai">
            <a:extLst>
              <a:ext uri="{FF2B5EF4-FFF2-40B4-BE49-F238E27FC236}">
                <a16:creationId xmlns:a16="http://schemas.microsoft.com/office/drawing/2014/main" id="{72C9CD18-A3E8-CB57-F8B0-2A6D9CA8D363}"/>
              </a:ext>
            </a:extLst>
          </p:cNvPr>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11985" y="195957"/>
            <a:ext cx="1905793" cy="16557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a:extLst>
              <a:ext uri="{FF2B5EF4-FFF2-40B4-BE49-F238E27FC236}">
                <a16:creationId xmlns:a16="http://schemas.microsoft.com/office/drawing/2014/main" id="{88446F74-4B8D-A719-C2E0-DC7F97DD597C}"/>
              </a:ext>
            </a:extLst>
          </p:cNvPr>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25689" y="54942"/>
            <a:ext cx="1754326" cy="17543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C8C031CA-A93E-96B1-22A5-FAA25A8FA606}"/>
              </a:ext>
            </a:extLst>
          </p:cNvPr>
          <p:cNvPicPr>
            <a:picLocks noChangeAspect="1" noChangeArrowheads="1"/>
          </p:cNvPicPr>
          <p:nvPr/>
        </p:nvPicPr>
        <p:blipFill>
          <a:blip r:embed="rId5" cstate="print">
            <a:duotone>
              <a:schemeClr val="bg2">
                <a:shade val="45000"/>
                <a:satMod val="135000"/>
              </a:schemeClr>
              <a:prstClr val="white"/>
            </a:duotone>
            <a:alphaModFix amt="35000"/>
            <a:extLst>
              <a:ext uri="{BEBA8EAE-BF5A-486C-A8C5-ECC9F3942E4B}">
                <a14:imgProps xmlns:a14="http://schemas.microsoft.com/office/drawing/2010/main">
                  <a14:imgLayer r:embed="rId6">
                    <a14:imgEffect>
                      <a14:artisticMarker/>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3855565"/>
            <a:ext cx="4480380" cy="2688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938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6A86F666-6C0C-2B04-D5B6-7193078DCEE1}"/>
              </a:ext>
            </a:extLst>
          </p:cNvPr>
          <p:cNvSpPr>
            <a:spLocks noGrp="1"/>
          </p:cNvSpPr>
          <p:nvPr>
            <p:ph type="title"/>
          </p:nvPr>
        </p:nvSpPr>
        <p:spPr>
          <a:xfrm>
            <a:off x="2884318" y="2565915"/>
            <a:ext cx="5604073" cy="1096000"/>
          </a:xfrm>
        </p:spPr>
        <p:txBody>
          <a:bodyPr/>
          <a:lstStyle/>
          <a:p>
            <a:r>
              <a:rPr lang="es-GT" sz="11500" dirty="0"/>
              <a:t>Thank you!</a:t>
            </a:r>
          </a:p>
        </p:txBody>
      </p:sp>
      <p:pic>
        <p:nvPicPr>
          <p:cNvPr id="7" name="Imagen 6" descr="Imagen que contiene persona, ropa, sostener, hombre&#10;&#10;Descripción generada automáticamente">
            <a:extLst>
              <a:ext uri="{FF2B5EF4-FFF2-40B4-BE49-F238E27FC236}">
                <a16:creationId xmlns:a16="http://schemas.microsoft.com/office/drawing/2014/main" id="{8E32DAF5-DCB6-4A51-384D-D464534AF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6307" y="2268747"/>
            <a:ext cx="4414441" cy="4414441"/>
          </a:xfrm>
          <a:prstGeom prst="rect">
            <a:avLst/>
          </a:prstGeom>
        </p:spPr>
      </p:pic>
      <p:pic>
        <p:nvPicPr>
          <p:cNvPr id="10" name="Imagen 9" descr="Imagen que contiene objeto&#10;&#10;Descripción generada automáticamente">
            <a:extLst>
              <a:ext uri="{FF2B5EF4-FFF2-40B4-BE49-F238E27FC236}">
                <a16:creationId xmlns:a16="http://schemas.microsoft.com/office/drawing/2014/main" id="{FE43869F-97A5-0871-FF7E-D026D4EAB5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5696" y="3661915"/>
            <a:ext cx="3643143" cy="1748304"/>
          </a:xfrm>
          <a:prstGeom prst="rect">
            <a:avLst/>
          </a:prstGeom>
        </p:spPr>
      </p:pic>
    </p:spTree>
    <p:extLst>
      <p:ext uri="{BB962C8B-B14F-4D97-AF65-F5344CB8AC3E}">
        <p14:creationId xmlns:p14="http://schemas.microsoft.com/office/powerpoint/2010/main" val="228848480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5" name="Imagen 4" descr="Icono&#10;&#10;Descripción generada automáticamente">
            <a:extLst>
              <a:ext uri="{FF2B5EF4-FFF2-40B4-BE49-F238E27FC236}">
                <a16:creationId xmlns:a16="http://schemas.microsoft.com/office/drawing/2014/main" id="{DC621E19-A4CF-84BC-2093-2B11D912DC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3178" y="3184896"/>
            <a:ext cx="1706846" cy="1706846"/>
          </a:xfrm>
          <a:prstGeom prst="rect">
            <a:avLst/>
          </a:prstGeom>
        </p:spPr>
      </p:pic>
      <p:sp>
        <p:nvSpPr>
          <p:cNvPr id="2" name="Título 1"/>
          <p:cNvSpPr>
            <a:spLocks noGrp="1"/>
          </p:cNvSpPr>
          <p:nvPr>
            <p:ph type="title"/>
          </p:nvPr>
        </p:nvSpPr>
        <p:spPr/>
        <p:txBody>
          <a:bodyPr/>
          <a:lstStyle/>
          <a:p>
            <a:pPr algn="ctr"/>
            <a:r>
              <a:rPr lang="es-ES" b="1"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Introduction</a:t>
            </a:r>
            <a:r>
              <a:rPr lang="es-ES" b="1"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p>
        </p:txBody>
      </p:sp>
      <p:pic>
        <p:nvPicPr>
          <p:cNvPr id="1026" name="Picture 2" descr="dibujo a mano alzada del mapa de honduras. 14429768 PNG">
            <a:extLst>
              <a:ext uri="{FF2B5EF4-FFF2-40B4-BE49-F238E27FC236}">
                <a16:creationId xmlns:a16="http://schemas.microsoft.com/office/drawing/2014/main" id="{2E89BF21-BB46-CC76-A895-B50DA4648C3C}"/>
              </a:ext>
            </a:extLst>
          </p:cNvPr>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31333" y="2163473"/>
            <a:ext cx="5020271" cy="2531053"/>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upo 11">
            <a:extLst>
              <a:ext uri="{FF2B5EF4-FFF2-40B4-BE49-F238E27FC236}">
                <a16:creationId xmlns:a16="http://schemas.microsoft.com/office/drawing/2014/main" id="{AC2A7814-2578-6FC9-8E96-AFBACE805AC3}"/>
              </a:ext>
            </a:extLst>
          </p:cNvPr>
          <p:cNvGrpSpPr/>
          <p:nvPr/>
        </p:nvGrpSpPr>
        <p:grpSpPr>
          <a:xfrm>
            <a:off x="743778" y="3965559"/>
            <a:ext cx="5467547" cy="1841347"/>
            <a:chOff x="727356" y="3761571"/>
            <a:chExt cx="5467547" cy="1841347"/>
          </a:xfrm>
        </p:grpSpPr>
        <p:sp>
          <p:nvSpPr>
            <p:cNvPr id="10" name="Rectángulo 9">
              <a:extLst>
                <a:ext uri="{FF2B5EF4-FFF2-40B4-BE49-F238E27FC236}">
                  <a16:creationId xmlns:a16="http://schemas.microsoft.com/office/drawing/2014/main" id="{11B51B1B-1A2D-E611-3B00-9F794D772805}"/>
                </a:ext>
              </a:extLst>
            </p:cNvPr>
            <p:cNvSpPr/>
            <p:nvPr/>
          </p:nvSpPr>
          <p:spPr>
            <a:xfrm>
              <a:off x="727356" y="3761571"/>
              <a:ext cx="5467547" cy="1841347"/>
            </a:xfrm>
            <a:prstGeom prst="rect">
              <a:avLst/>
            </a:prstGeom>
            <a:solidFill>
              <a:srgbClr val="60D0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6" name="CuadroTexto 5">
              <a:extLst>
                <a:ext uri="{FF2B5EF4-FFF2-40B4-BE49-F238E27FC236}">
                  <a16:creationId xmlns:a16="http://schemas.microsoft.com/office/drawing/2014/main" id="{33ED20DF-DD43-D0D3-7874-498DEC5178F7}"/>
                </a:ext>
              </a:extLst>
            </p:cNvPr>
            <p:cNvSpPr txBox="1"/>
            <p:nvPr/>
          </p:nvSpPr>
          <p:spPr>
            <a:xfrm>
              <a:off x="838200" y="3866357"/>
              <a:ext cx="5257800" cy="1631216"/>
            </a:xfrm>
            <a:prstGeom prst="rect">
              <a:avLst/>
            </a:prstGeom>
            <a:noFill/>
          </p:spPr>
          <p:txBody>
            <a:bodyPr wrap="square">
              <a:spAutoFit/>
            </a:bodyPr>
            <a:lstStyle/>
            <a:p>
              <a:pPr algn="just"/>
              <a:r>
                <a:rPr lang="es-ES" sz="2000" dirty="0" err="1">
                  <a:latin typeface="Arial" panose="020B0604020202020204" pitchFamily="34" charset="0"/>
                  <a:cs typeface="Arial" panose="020B0604020202020204" pitchFamily="34" charset="0"/>
                </a:rPr>
                <a:t>The</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certification</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of</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services</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ensures</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that</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tests</a:t>
              </a:r>
              <a:r>
                <a:rPr lang="es-ES" sz="2000" dirty="0">
                  <a:latin typeface="Arial" panose="020B0604020202020204" pitchFamily="34" charset="0"/>
                  <a:cs typeface="Arial" panose="020B0604020202020204" pitchFamily="34" charset="0"/>
                </a:rPr>
                <a:t> are </a:t>
              </a:r>
              <a:r>
                <a:rPr lang="es-ES" sz="2000" dirty="0" err="1">
                  <a:latin typeface="Arial" panose="020B0604020202020204" pitchFamily="34" charset="0"/>
                  <a:cs typeface="Arial" panose="020B0604020202020204" pitchFamily="34" charset="0"/>
                </a:rPr>
                <a:t>performed</a:t>
              </a:r>
              <a:r>
                <a:rPr lang="es-ES" sz="2000" dirty="0">
                  <a:latin typeface="Arial" panose="020B0604020202020204" pitchFamily="34" charset="0"/>
                  <a:cs typeface="Arial" panose="020B0604020202020204" pitchFamily="34" charset="0"/>
                </a:rPr>
                <a:t> in </a:t>
              </a:r>
              <a:r>
                <a:rPr lang="es-ES" sz="2000" dirty="0" err="1">
                  <a:latin typeface="Arial" panose="020B0604020202020204" pitchFamily="34" charset="0"/>
                  <a:cs typeface="Arial" panose="020B0604020202020204" pitchFamily="34" charset="0"/>
                </a:rPr>
                <a:t>compliance</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with</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established</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quality</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indicators</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to</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provide</a:t>
              </a:r>
              <a:r>
                <a:rPr lang="es-ES" sz="2000" dirty="0">
                  <a:latin typeface="Arial" panose="020B0604020202020204" pitchFamily="34" charset="0"/>
                  <a:cs typeface="Arial" panose="020B0604020202020204" pitchFamily="34" charset="0"/>
                </a:rPr>
                <a:t> a </a:t>
              </a:r>
              <a:r>
                <a:rPr lang="es-ES" sz="2000" dirty="0" err="1">
                  <a:latin typeface="Arial" panose="020B0604020202020204" pitchFamily="34" charset="0"/>
                  <a:cs typeface="Arial" panose="020B0604020202020204" pitchFamily="34" charset="0"/>
                </a:rPr>
                <a:t>reliable</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accurate</a:t>
              </a:r>
              <a:r>
                <a:rPr lang="es-ES" sz="2000" dirty="0">
                  <a:latin typeface="Arial" panose="020B0604020202020204" pitchFamily="34" charset="0"/>
                  <a:cs typeface="Arial" panose="020B0604020202020204" pitchFamily="34" charset="0"/>
                </a:rPr>
                <a:t> and </a:t>
              </a:r>
              <a:r>
                <a:rPr lang="es-ES" sz="2000" dirty="0" err="1">
                  <a:latin typeface="Arial" panose="020B0604020202020204" pitchFamily="34" charset="0"/>
                  <a:cs typeface="Arial" panose="020B0604020202020204" pitchFamily="34" charset="0"/>
                </a:rPr>
                <a:t>timely</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result</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for</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which</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evaluators</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must</a:t>
              </a:r>
              <a:r>
                <a:rPr lang="es-ES" sz="2000" dirty="0">
                  <a:latin typeface="Arial" panose="020B0604020202020204" pitchFamily="34" charset="0"/>
                  <a:cs typeface="Arial" panose="020B0604020202020204" pitchFamily="34" charset="0"/>
                </a:rPr>
                <a:t> be </a:t>
              </a:r>
              <a:r>
                <a:rPr lang="es-ES" sz="2000" dirty="0" err="1">
                  <a:latin typeface="Arial" panose="020B0604020202020204" pitchFamily="34" charset="0"/>
                  <a:cs typeface="Arial" panose="020B0604020202020204" pitchFamily="34" charset="0"/>
                </a:rPr>
                <a:t>certified</a:t>
              </a:r>
              <a:r>
                <a:rPr lang="es-ES" sz="2000" dirty="0">
                  <a:latin typeface="Arial" panose="020B0604020202020204" pitchFamily="34" charset="0"/>
                  <a:cs typeface="Arial" panose="020B0604020202020204" pitchFamily="34" charset="0"/>
                </a:rPr>
                <a:t>.</a:t>
              </a:r>
            </a:p>
          </p:txBody>
        </p:sp>
      </p:grpSp>
      <p:grpSp>
        <p:nvGrpSpPr>
          <p:cNvPr id="11" name="Grupo 10">
            <a:extLst>
              <a:ext uri="{FF2B5EF4-FFF2-40B4-BE49-F238E27FC236}">
                <a16:creationId xmlns:a16="http://schemas.microsoft.com/office/drawing/2014/main" id="{86D08423-8586-7F34-8DD7-C29AA8DB2327}"/>
              </a:ext>
            </a:extLst>
          </p:cNvPr>
          <p:cNvGrpSpPr/>
          <p:nvPr/>
        </p:nvGrpSpPr>
        <p:grpSpPr>
          <a:xfrm>
            <a:off x="743779" y="1685011"/>
            <a:ext cx="5467547" cy="2069406"/>
            <a:chOff x="760202" y="1835843"/>
            <a:chExt cx="5467547" cy="2069406"/>
          </a:xfrm>
        </p:grpSpPr>
        <p:sp>
          <p:nvSpPr>
            <p:cNvPr id="9" name="Rectángulo 8">
              <a:extLst>
                <a:ext uri="{FF2B5EF4-FFF2-40B4-BE49-F238E27FC236}">
                  <a16:creationId xmlns:a16="http://schemas.microsoft.com/office/drawing/2014/main" id="{D68CF42B-19FE-263D-E701-9596B7AB530A}"/>
                </a:ext>
              </a:extLst>
            </p:cNvPr>
            <p:cNvSpPr/>
            <p:nvPr/>
          </p:nvSpPr>
          <p:spPr>
            <a:xfrm>
              <a:off x="760202" y="1835843"/>
              <a:ext cx="5467547" cy="2069405"/>
            </a:xfrm>
            <a:prstGeom prst="rect">
              <a:avLst/>
            </a:prstGeom>
            <a:solidFill>
              <a:srgbClr val="60D0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8" name="CuadroTexto 7">
              <a:extLst>
                <a:ext uri="{FF2B5EF4-FFF2-40B4-BE49-F238E27FC236}">
                  <a16:creationId xmlns:a16="http://schemas.microsoft.com/office/drawing/2014/main" id="{C9F5174C-5394-3AE3-B0BA-31A6878C8D13}"/>
                </a:ext>
              </a:extLst>
            </p:cNvPr>
            <p:cNvSpPr txBox="1"/>
            <p:nvPr/>
          </p:nvSpPr>
          <p:spPr>
            <a:xfrm>
              <a:off x="838200" y="1966257"/>
              <a:ext cx="5311553" cy="1938992"/>
            </a:xfrm>
            <a:prstGeom prst="rect">
              <a:avLst/>
            </a:prstGeom>
            <a:noFill/>
          </p:spPr>
          <p:txBody>
            <a:bodyPr wrap="square">
              <a:spAutoFit/>
            </a:bodyPr>
            <a:lstStyle/>
            <a:p>
              <a:pPr algn="just"/>
              <a:r>
                <a:rPr lang="es-ES" sz="2000" dirty="0">
                  <a:latin typeface="Arial" panose="020B0604020202020204" pitchFamily="34" charset="0"/>
                  <a:cs typeface="Arial" panose="020B0604020202020204" pitchFamily="34" charset="0"/>
                </a:rPr>
                <a:t>Rapid </a:t>
              </a:r>
              <a:r>
                <a:rPr lang="es-ES" sz="2000" dirty="0" err="1">
                  <a:latin typeface="Arial" panose="020B0604020202020204" pitchFamily="34" charset="0"/>
                  <a:cs typeface="Arial" panose="020B0604020202020204" pitchFamily="34" charset="0"/>
                </a:rPr>
                <a:t>diagnostic</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tests</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for</a:t>
              </a:r>
              <a:r>
                <a:rPr lang="es-ES" sz="2000" dirty="0">
                  <a:latin typeface="Arial" panose="020B0604020202020204" pitchFamily="34" charset="0"/>
                  <a:cs typeface="Arial" panose="020B0604020202020204" pitchFamily="34" charset="0"/>
                </a:rPr>
                <a:t> HIV </a:t>
              </a:r>
              <a:r>
                <a:rPr lang="es-ES" sz="2000" dirty="0" err="1">
                  <a:latin typeface="Arial" panose="020B0604020202020204" pitchFamily="34" charset="0"/>
                  <a:cs typeface="Arial" panose="020B0604020202020204" pitchFamily="34" charset="0"/>
                </a:rPr>
                <a:t>have</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played</a:t>
              </a:r>
              <a:r>
                <a:rPr lang="es-ES" sz="2000" dirty="0">
                  <a:latin typeface="Arial" panose="020B0604020202020204" pitchFamily="34" charset="0"/>
                  <a:cs typeface="Arial" panose="020B0604020202020204" pitchFamily="34" charset="0"/>
                </a:rPr>
                <a:t> a </a:t>
              </a:r>
              <a:r>
                <a:rPr lang="es-ES" sz="2000" dirty="0" err="1">
                  <a:latin typeface="Arial" panose="020B0604020202020204" pitchFamily="34" charset="0"/>
                  <a:cs typeface="Arial" panose="020B0604020202020204" pitchFamily="34" charset="0"/>
                </a:rPr>
                <a:t>very</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important</a:t>
              </a:r>
              <a:r>
                <a:rPr lang="es-ES" sz="2000" dirty="0">
                  <a:latin typeface="Arial" panose="020B0604020202020204" pitchFamily="34" charset="0"/>
                  <a:cs typeface="Arial" panose="020B0604020202020204" pitchFamily="34" charset="0"/>
                </a:rPr>
                <a:t> role in </a:t>
              </a:r>
              <a:r>
                <a:rPr lang="es-ES" sz="2000" dirty="0" err="1">
                  <a:latin typeface="Arial" panose="020B0604020202020204" pitchFamily="34" charset="0"/>
                  <a:cs typeface="Arial" panose="020B0604020202020204" pitchFamily="34" charset="0"/>
                </a:rPr>
                <a:t>the</a:t>
              </a:r>
              <a:r>
                <a:rPr lang="es-ES" sz="2000" dirty="0">
                  <a:latin typeface="Arial" panose="020B0604020202020204" pitchFamily="34" charset="0"/>
                  <a:cs typeface="Arial" panose="020B0604020202020204" pitchFamily="34" charset="0"/>
                </a:rPr>
                <a:t> response </a:t>
              </a:r>
              <a:r>
                <a:rPr lang="es-ES" sz="2000" dirty="0" err="1">
                  <a:latin typeface="Arial" panose="020B0604020202020204" pitchFamily="34" charset="0"/>
                  <a:cs typeface="Arial" panose="020B0604020202020204" pitchFamily="34" charset="0"/>
                </a:rPr>
                <a:t>to</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this</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epidemic</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since</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the</a:t>
              </a:r>
              <a:r>
                <a:rPr lang="es-ES" sz="2000" dirty="0">
                  <a:latin typeface="Arial" panose="020B0604020202020204" pitchFamily="34" charset="0"/>
                  <a:cs typeface="Arial" panose="020B0604020202020204" pitchFamily="34" charset="0"/>
                </a:rPr>
                <a:t> 1990s, and </a:t>
              </a:r>
              <a:r>
                <a:rPr lang="es-ES" sz="2000" dirty="0" err="1">
                  <a:latin typeface="Arial" panose="020B0604020202020204" pitchFamily="34" charset="0"/>
                  <a:cs typeface="Arial" panose="020B0604020202020204" pitchFamily="34" charset="0"/>
                </a:rPr>
                <a:t>their</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increased</a:t>
              </a:r>
              <a:r>
                <a:rPr lang="es-ES" sz="2000" dirty="0">
                  <a:latin typeface="Arial" panose="020B0604020202020204" pitchFamily="34" charset="0"/>
                  <a:cs typeface="Arial" panose="020B0604020202020204" pitchFamily="34" charset="0"/>
                </a:rPr>
                <a:t> use at </a:t>
              </a:r>
              <a:r>
                <a:rPr lang="es-ES" sz="2000" dirty="0" err="1">
                  <a:latin typeface="Arial" panose="020B0604020202020204" pitchFamily="34" charset="0"/>
                  <a:cs typeface="Arial" panose="020B0604020202020204" pitchFamily="34" charset="0"/>
                </a:rPr>
                <a:t>any</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level</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of</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the</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health</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system</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increases</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the</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availability</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scope</a:t>
              </a:r>
              <a:r>
                <a:rPr lang="es-ES" sz="2000" dirty="0">
                  <a:latin typeface="Arial" panose="020B0604020202020204" pitchFamily="34" charset="0"/>
                  <a:cs typeface="Arial" panose="020B0604020202020204" pitchFamily="34" charset="0"/>
                </a:rPr>
                <a:t> and </a:t>
              </a:r>
              <a:r>
                <a:rPr lang="es-ES" sz="2000" dirty="0" err="1">
                  <a:latin typeface="Arial" panose="020B0604020202020204" pitchFamily="34" charset="0"/>
                  <a:cs typeface="Arial" panose="020B0604020202020204" pitchFamily="34" charset="0"/>
                </a:rPr>
                <a:t>coverage</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of</a:t>
              </a:r>
              <a:r>
                <a:rPr lang="es-ES" sz="2000" dirty="0">
                  <a:latin typeface="Arial" panose="020B0604020202020204" pitchFamily="34" charset="0"/>
                  <a:cs typeface="Arial" panose="020B0604020202020204" pitchFamily="34" charset="0"/>
                </a:rPr>
                <a:t> diagnosis</a:t>
              </a:r>
              <a:r>
                <a:rPr lang="es-ES" sz="1800" dirty="0">
                  <a:latin typeface="Arial Narrow" panose="020B0606020202030204" pitchFamily="34" charset="0"/>
                </a:rPr>
                <a:t>. </a:t>
              </a:r>
            </a:p>
          </p:txBody>
        </p:sp>
      </p:grpSp>
    </p:spTree>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4E118F7-AB6F-C222-E843-7CFCFDD8313A}"/>
              </a:ext>
            </a:extLst>
          </p:cNvPr>
          <p:cNvSpPr txBox="1">
            <a:spLocks/>
          </p:cNvSpPr>
          <p:nvPr/>
        </p:nvSpPr>
        <p:spPr>
          <a:xfrm>
            <a:off x="838200" y="36512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s-HN" sz="44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endParaRPr>
          </a:p>
        </p:txBody>
      </p:sp>
      <p:sp>
        <p:nvSpPr>
          <p:cNvPr id="2" name="Título 1">
            <a:extLst>
              <a:ext uri="{FF2B5EF4-FFF2-40B4-BE49-F238E27FC236}">
                <a16:creationId xmlns:a16="http://schemas.microsoft.com/office/drawing/2014/main" id="{E76A58E6-A99E-1A7D-A1AE-AB2CD56A856D}"/>
              </a:ext>
            </a:extLst>
          </p:cNvPr>
          <p:cNvSpPr>
            <a:spLocks noGrp="1"/>
          </p:cNvSpPr>
          <p:nvPr>
            <p:ph type="title"/>
          </p:nvPr>
        </p:nvSpPr>
        <p:spPr>
          <a:xfrm>
            <a:off x="1820197" y="559168"/>
            <a:ext cx="8551606" cy="1009651"/>
          </a:xfrm>
        </p:spPr>
        <p:txBody>
          <a:bodyPr>
            <a:normAutofit/>
          </a:bodyPr>
          <a:lstStyle/>
          <a:p>
            <a:pPr algn="ctr"/>
            <a:r>
              <a:rPr lang="es-419" b="1"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Objectives</a:t>
            </a:r>
            <a:r>
              <a:rPr lang="es-419" b="1"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endParaRPr lang="es-ES" b="1"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endParaRPr>
          </a:p>
        </p:txBody>
      </p:sp>
      <p:grpSp>
        <p:nvGrpSpPr>
          <p:cNvPr id="18" name="Grupo 17">
            <a:extLst>
              <a:ext uri="{FF2B5EF4-FFF2-40B4-BE49-F238E27FC236}">
                <a16:creationId xmlns:a16="http://schemas.microsoft.com/office/drawing/2014/main" id="{9CD2800D-D23F-3C17-CAD1-37262296F842}"/>
              </a:ext>
            </a:extLst>
          </p:cNvPr>
          <p:cNvGrpSpPr/>
          <p:nvPr/>
        </p:nvGrpSpPr>
        <p:grpSpPr>
          <a:xfrm>
            <a:off x="801931" y="1561625"/>
            <a:ext cx="10930658" cy="755656"/>
            <a:chOff x="801931" y="1561625"/>
            <a:chExt cx="10930658" cy="755656"/>
          </a:xfrm>
        </p:grpSpPr>
        <p:pic>
          <p:nvPicPr>
            <p:cNvPr id="7" name="Imagen 6" descr="Icono&#10;&#10;Descripción generada automáticamente">
              <a:extLst>
                <a:ext uri="{FF2B5EF4-FFF2-40B4-BE49-F238E27FC236}">
                  <a16:creationId xmlns:a16="http://schemas.microsoft.com/office/drawing/2014/main" id="{4A4C68B1-7A4C-92B2-444B-16C94B0587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931" y="1561625"/>
              <a:ext cx="755656" cy="755656"/>
            </a:xfrm>
            <a:prstGeom prst="rect">
              <a:avLst/>
            </a:prstGeom>
          </p:spPr>
        </p:pic>
        <p:sp>
          <p:nvSpPr>
            <p:cNvPr id="5" name="CuadroTexto 4">
              <a:extLst>
                <a:ext uri="{FF2B5EF4-FFF2-40B4-BE49-F238E27FC236}">
                  <a16:creationId xmlns:a16="http://schemas.microsoft.com/office/drawing/2014/main" id="{22861E0C-BB4D-1C8E-CD88-A9226A160487}"/>
                </a:ext>
              </a:extLst>
            </p:cNvPr>
            <p:cNvSpPr txBox="1"/>
            <p:nvPr/>
          </p:nvSpPr>
          <p:spPr>
            <a:xfrm>
              <a:off x="1936376" y="1750705"/>
              <a:ext cx="9796213" cy="400110"/>
            </a:xfrm>
            <a:prstGeom prst="rect">
              <a:avLst/>
            </a:prstGeom>
            <a:noFill/>
          </p:spPr>
          <p:txBody>
            <a:bodyPr wrap="square">
              <a:spAutoFit/>
            </a:bodyPr>
            <a:lstStyle/>
            <a:p>
              <a:r>
                <a:rPr lang="es-ES" sz="2000" dirty="0">
                  <a:latin typeface="Arial" panose="020B0604020202020204" pitchFamily="34" charset="0"/>
                  <a:cs typeface="Arial" panose="020B0604020202020204" pitchFamily="34" charset="0"/>
                </a:rPr>
                <a:t>Train and </a:t>
              </a:r>
              <a:r>
                <a:rPr lang="es-ES" sz="2000" dirty="0" err="1">
                  <a:latin typeface="Arial" panose="020B0604020202020204" pitchFamily="34" charset="0"/>
                  <a:cs typeface="Arial" panose="020B0604020202020204" pitchFamily="34" charset="0"/>
                </a:rPr>
                <a:t>certify</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all</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personnel</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performing</a:t>
              </a:r>
              <a:r>
                <a:rPr lang="es-ES" sz="2000" dirty="0">
                  <a:latin typeface="Arial" panose="020B0604020202020204" pitchFamily="34" charset="0"/>
                  <a:cs typeface="Arial" panose="020B0604020202020204" pitchFamily="34" charset="0"/>
                </a:rPr>
                <a:t> HIV </a:t>
              </a:r>
              <a:r>
                <a:rPr lang="es-ES" sz="2000" dirty="0" err="1">
                  <a:latin typeface="Arial" panose="020B0604020202020204" pitchFamily="34" charset="0"/>
                  <a:cs typeface="Arial" panose="020B0604020202020204" pitchFamily="34" charset="0"/>
                </a:rPr>
                <a:t>rapid</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tests</a:t>
              </a:r>
              <a:r>
                <a:rPr lang="es-ES" sz="2000" dirty="0">
                  <a:latin typeface="Arial" panose="020B0604020202020204" pitchFamily="34" charset="0"/>
                  <a:cs typeface="Arial" panose="020B0604020202020204" pitchFamily="34" charset="0"/>
                </a:rPr>
                <a:t> and Monitor </a:t>
              </a:r>
              <a:r>
                <a:rPr lang="es-ES" sz="2000" dirty="0" err="1">
                  <a:latin typeface="Arial" panose="020B0604020202020204" pitchFamily="34" charset="0"/>
                  <a:cs typeface="Arial" panose="020B0604020202020204" pitchFamily="34" charset="0"/>
                </a:rPr>
                <a:t>quality</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progress</a:t>
              </a:r>
              <a:endParaRPr lang="es-GT" sz="2000" dirty="0">
                <a:latin typeface="Arial" panose="020B0604020202020204" pitchFamily="34" charset="0"/>
                <a:cs typeface="Arial" panose="020B0604020202020204" pitchFamily="34" charset="0"/>
              </a:endParaRPr>
            </a:p>
          </p:txBody>
        </p:sp>
      </p:grpSp>
      <p:grpSp>
        <p:nvGrpSpPr>
          <p:cNvPr id="19" name="Grupo 18">
            <a:extLst>
              <a:ext uri="{FF2B5EF4-FFF2-40B4-BE49-F238E27FC236}">
                <a16:creationId xmlns:a16="http://schemas.microsoft.com/office/drawing/2014/main" id="{AB7D734A-2A40-1286-6CC5-D30EEF4B3FCA}"/>
              </a:ext>
            </a:extLst>
          </p:cNvPr>
          <p:cNvGrpSpPr/>
          <p:nvPr/>
        </p:nvGrpSpPr>
        <p:grpSpPr>
          <a:xfrm>
            <a:off x="801931" y="2620251"/>
            <a:ext cx="10930658" cy="755656"/>
            <a:chOff x="801931" y="2765315"/>
            <a:chExt cx="10930658" cy="755656"/>
          </a:xfrm>
        </p:grpSpPr>
        <p:pic>
          <p:nvPicPr>
            <p:cNvPr id="9" name="Imagen 8" descr="Icono&#10;&#10;Descripción generada automáticamente">
              <a:extLst>
                <a:ext uri="{FF2B5EF4-FFF2-40B4-BE49-F238E27FC236}">
                  <a16:creationId xmlns:a16="http://schemas.microsoft.com/office/drawing/2014/main" id="{886B66BE-1E6B-CA53-B7C8-55F3AB8610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931" y="2765315"/>
              <a:ext cx="755656" cy="755656"/>
            </a:xfrm>
            <a:prstGeom prst="rect">
              <a:avLst/>
            </a:prstGeom>
          </p:spPr>
        </p:pic>
        <p:sp>
          <p:nvSpPr>
            <p:cNvPr id="12" name="CuadroTexto 11">
              <a:extLst>
                <a:ext uri="{FF2B5EF4-FFF2-40B4-BE49-F238E27FC236}">
                  <a16:creationId xmlns:a16="http://schemas.microsoft.com/office/drawing/2014/main" id="{1C9C8014-AE81-5E53-85B3-570F1E4642E8}"/>
                </a:ext>
              </a:extLst>
            </p:cNvPr>
            <p:cNvSpPr txBox="1"/>
            <p:nvPr/>
          </p:nvSpPr>
          <p:spPr>
            <a:xfrm>
              <a:off x="1936376" y="2789200"/>
              <a:ext cx="9796213" cy="707886"/>
            </a:xfrm>
            <a:prstGeom prst="rect">
              <a:avLst/>
            </a:prstGeom>
            <a:noFill/>
          </p:spPr>
          <p:txBody>
            <a:bodyPr wrap="square">
              <a:spAutoFit/>
            </a:bodyPr>
            <a:lstStyle/>
            <a:p>
              <a:pPr lvl="0" algn="just"/>
              <a:r>
                <a:rPr lang="es-ES" sz="2000" dirty="0" err="1">
                  <a:latin typeface="Arial" panose="020B0604020202020204" pitchFamily="34" charset="0"/>
                  <a:cs typeface="Arial" panose="020B0604020202020204" pitchFamily="34" charset="0"/>
                </a:rPr>
                <a:t>Updating</a:t>
              </a:r>
              <a:r>
                <a:rPr lang="es-ES" sz="2000" dirty="0">
                  <a:latin typeface="Arial" panose="020B0604020202020204" pitchFamily="34" charset="0"/>
                  <a:cs typeface="Arial" panose="020B0604020202020204" pitchFamily="34" charset="0"/>
                </a:rPr>
                <a:t> and </a:t>
              </a:r>
              <a:r>
                <a:rPr lang="es-ES" sz="2000" dirty="0" err="1">
                  <a:latin typeface="Arial" panose="020B0604020202020204" pitchFamily="34" charset="0"/>
                  <a:cs typeface="Arial" panose="020B0604020202020204" pitchFamily="34" charset="0"/>
                </a:rPr>
                <a:t>evaluating</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the</a:t>
              </a:r>
              <a:r>
                <a:rPr lang="es-ES" sz="2000" dirty="0">
                  <a:latin typeface="Arial" panose="020B0604020202020204" pitchFamily="34" charset="0"/>
                  <a:cs typeface="Arial" panose="020B0604020202020204" pitchFamily="34" charset="0"/>
                </a:rPr>
                <a:t> performance </a:t>
              </a:r>
              <a:r>
                <a:rPr lang="es-ES" sz="2000" dirty="0" err="1">
                  <a:latin typeface="Arial" panose="020B0604020202020204" pitchFamily="34" charset="0"/>
                  <a:cs typeface="Arial" panose="020B0604020202020204" pitchFamily="34" charset="0"/>
                </a:rPr>
                <a:t>of</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personnel</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performing</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rapid</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tests</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for</a:t>
              </a:r>
              <a:r>
                <a:rPr lang="es-ES" sz="2000" dirty="0">
                  <a:latin typeface="Arial" panose="020B0604020202020204" pitchFamily="34" charset="0"/>
                  <a:cs typeface="Arial" panose="020B0604020202020204" pitchFamily="34" charset="0"/>
                </a:rPr>
                <a:t> HIV diagnosis</a:t>
              </a:r>
            </a:p>
          </p:txBody>
        </p:sp>
      </p:grpSp>
      <p:grpSp>
        <p:nvGrpSpPr>
          <p:cNvPr id="20" name="Grupo 19">
            <a:extLst>
              <a:ext uri="{FF2B5EF4-FFF2-40B4-BE49-F238E27FC236}">
                <a16:creationId xmlns:a16="http://schemas.microsoft.com/office/drawing/2014/main" id="{EFDCC8E8-BC52-6115-F62A-9A2CB3702BAE}"/>
              </a:ext>
            </a:extLst>
          </p:cNvPr>
          <p:cNvGrpSpPr/>
          <p:nvPr/>
        </p:nvGrpSpPr>
        <p:grpSpPr>
          <a:xfrm>
            <a:off x="820066" y="3678877"/>
            <a:ext cx="10894389" cy="864900"/>
            <a:chOff x="838200" y="3675820"/>
            <a:chExt cx="10894389" cy="864900"/>
          </a:xfrm>
        </p:grpSpPr>
        <p:pic>
          <p:nvPicPr>
            <p:cNvPr id="10" name="Imagen 9" descr="Icono&#10;&#10;Descripción generada automáticamente">
              <a:extLst>
                <a:ext uri="{FF2B5EF4-FFF2-40B4-BE49-F238E27FC236}">
                  <a16:creationId xmlns:a16="http://schemas.microsoft.com/office/drawing/2014/main" id="{050039F9-D13C-5A1B-76D4-3796BAAFFF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3675820"/>
              <a:ext cx="755656" cy="864900"/>
            </a:xfrm>
            <a:prstGeom prst="rect">
              <a:avLst/>
            </a:prstGeom>
          </p:spPr>
        </p:pic>
        <p:sp>
          <p:nvSpPr>
            <p:cNvPr id="14" name="CuadroTexto 13">
              <a:extLst>
                <a:ext uri="{FF2B5EF4-FFF2-40B4-BE49-F238E27FC236}">
                  <a16:creationId xmlns:a16="http://schemas.microsoft.com/office/drawing/2014/main" id="{173A4834-6C1D-2D73-CBEE-22D33BF61436}"/>
                </a:ext>
              </a:extLst>
            </p:cNvPr>
            <p:cNvSpPr txBox="1"/>
            <p:nvPr/>
          </p:nvSpPr>
          <p:spPr>
            <a:xfrm>
              <a:off x="1936376" y="3754327"/>
              <a:ext cx="9796213" cy="707886"/>
            </a:xfrm>
            <a:prstGeom prst="rect">
              <a:avLst/>
            </a:prstGeom>
            <a:noFill/>
          </p:spPr>
          <p:txBody>
            <a:bodyPr wrap="square">
              <a:spAutoFit/>
            </a:bodyPr>
            <a:lstStyle/>
            <a:p>
              <a:pPr algn="just"/>
              <a:r>
                <a:rPr lang="es-ES" sz="2000" dirty="0" err="1">
                  <a:latin typeface="Arial" panose="020B0604020202020204" pitchFamily="34" charset="0"/>
                  <a:cs typeface="Arial" panose="020B0604020202020204" pitchFamily="34" charset="0"/>
                </a:rPr>
                <a:t>Increase</a:t>
              </a:r>
              <a:r>
                <a:rPr lang="es-ES" sz="2000" dirty="0">
                  <a:latin typeface="Arial" panose="020B0604020202020204" pitchFamily="34" charset="0"/>
                  <a:cs typeface="Arial" panose="020B0604020202020204" pitchFamily="34" charset="0"/>
                </a:rPr>
                <a:t> site </a:t>
              </a:r>
              <a:r>
                <a:rPr lang="es-ES" sz="2000" dirty="0" err="1">
                  <a:latin typeface="Arial" panose="020B0604020202020204" pitchFamily="34" charset="0"/>
                  <a:cs typeface="Arial" panose="020B0604020202020204" pitchFamily="34" charset="0"/>
                </a:rPr>
                <a:t>certification</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by</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reviewing</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previous</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improvement</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plans</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identified</a:t>
              </a:r>
              <a:r>
                <a:rPr lang="es-ES" sz="2000" dirty="0">
                  <a:latin typeface="Arial" panose="020B0604020202020204" pitchFamily="34" charset="0"/>
                  <a:cs typeface="Arial" panose="020B0604020202020204" pitchFamily="34" charset="0"/>
                </a:rPr>
                <a:t> in </a:t>
              </a:r>
              <a:r>
                <a:rPr lang="es-ES" sz="2000" dirty="0" err="1">
                  <a:latin typeface="Arial" panose="020B0604020202020204" pitchFamily="34" charset="0"/>
                  <a:cs typeface="Arial" panose="020B0604020202020204" pitchFamily="34" charset="0"/>
                </a:rPr>
                <a:t>the</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baseline</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audit</a:t>
              </a:r>
              <a:endParaRPr lang="es-ES" sz="2000" dirty="0">
                <a:latin typeface="Arial" panose="020B0604020202020204" pitchFamily="34" charset="0"/>
                <a:cs typeface="Arial" panose="020B0604020202020204" pitchFamily="34" charset="0"/>
              </a:endParaRPr>
            </a:p>
          </p:txBody>
        </p:sp>
      </p:grpSp>
      <p:grpSp>
        <p:nvGrpSpPr>
          <p:cNvPr id="21" name="Grupo 20">
            <a:extLst>
              <a:ext uri="{FF2B5EF4-FFF2-40B4-BE49-F238E27FC236}">
                <a16:creationId xmlns:a16="http://schemas.microsoft.com/office/drawing/2014/main" id="{77C82E95-6CA9-B85A-C98F-E1089A337556}"/>
              </a:ext>
            </a:extLst>
          </p:cNvPr>
          <p:cNvGrpSpPr/>
          <p:nvPr/>
        </p:nvGrpSpPr>
        <p:grpSpPr>
          <a:xfrm>
            <a:off x="820066" y="4846748"/>
            <a:ext cx="10894388" cy="755656"/>
            <a:chOff x="838200" y="4846748"/>
            <a:chExt cx="10894388" cy="755656"/>
          </a:xfrm>
        </p:grpSpPr>
        <p:pic>
          <p:nvPicPr>
            <p:cNvPr id="8" name="Imagen 7" descr="Icono&#10;&#10;Descripción generada automáticamente">
              <a:extLst>
                <a:ext uri="{FF2B5EF4-FFF2-40B4-BE49-F238E27FC236}">
                  <a16:creationId xmlns:a16="http://schemas.microsoft.com/office/drawing/2014/main" id="{050039F9-D13C-5A1B-76D4-3796BAAFFF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4846748"/>
              <a:ext cx="755656" cy="755656"/>
            </a:xfrm>
            <a:prstGeom prst="rect">
              <a:avLst/>
            </a:prstGeom>
          </p:spPr>
        </p:pic>
        <p:sp>
          <p:nvSpPr>
            <p:cNvPr id="16" name="CuadroTexto 15">
              <a:extLst>
                <a:ext uri="{FF2B5EF4-FFF2-40B4-BE49-F238E27FC236}">
                  <a16:creationId xmlns:a16="http://schemas.microsoft.com/office/drawing/2014/main" id="{9ED2125A-AF71-B1A9-49FD-DD6C0CC46EDA}"/>
                </a:ext>
              </a:extLst>
            </p:cNvPr>
            <p:cNvSpPr txBox="1"/>
            <p:nvPr/>
          </p:nvSpPr>
          <p:spPr>
            <a:xfrm>
              <a:off x="1936376" y="4870633"/>
              <a:ext cx="9796212" cy="707886"/>
            </a:xfrm>
            <a:prstGeom prst="rect">
              <a:avLst/>
            </a:prstGeom>
            <a:noFill/>
          </p:spPr>
          <p:txBody>
            <a:bodyPr wrap="square">
              <a:spAutoFit/>
            </a:bodyPr>
            <a:lstStyle/>
            <a:p>
              <a:pPr lvl="0" algn="just"/>
              <a:r>
                <a:rPr lang="es-ES" sz="2000" dirty="0" err="1">
                  <a:latin typeface="Arial" panose="020B0604020202020204" pitchFamily="34" charset="0"/>
                  <a:cs typeface="Arial" panose="020B0604020202020204" pitchFamily="34" charset="0"/>
                </a:rPr>
                <a:t>Increase</a:t>
              </a:r>
              <a:r>
                <a:rPr lang="es-ES" sz="2000" dirty="0">
                  <a:latin typeface="Arial" panose="020B0604020202020204" pitchFamily="34" charset="0"/>
                  <a:cs typeface="Arial" panose="020B0604020202020204" pitchFamily="34" charset="0"/>
                </a:rPr>
                <a:t> sites </a:t>
              </a:r>
              <a:r>
                <a:rPr lang="es-ES" sz="2000" dirty="0" err="1">
                  <a:latin typeface="Arial" panose="020B0604020202020204" pitchFamily="34" charset="0"/>
                  <a:cs typeface="Arial" panose="020B0604020202020204" pitchFamily="34" charset="0"/>
                </a:rPr>
                <a:t>that</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perform</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rapid</a:t>
              </a:r>
              <a:r>
                <a:rPr lang="es-ES" sz="2000" dirty="0">
                  <a:latin typeface="Arial" panose="020B0604020202020204" pitchFamily="34" charset="0"/>
                  <a:cs typeface="Arial" panose="020B0604020202020204" pitchFamily="34" charset="0"/>
                </a:rPr>
                <a:t> HIV </a:t>
              </a:r>
              <a:r>
                <a:rPr lang="es-ES" sz="2000" dirty="0" err="1">
                  <a:latin typeface="Arial" panose="020B0604020202020204" pitchFamily="34" charset="0"/>
                  <a:cs typeface="Arial" panose="020B0604020202020204" pitchFamily="34" charset="0"/>
                </a:rPr>
                <a:t>testing</a:t>
              </a:r>
              <a:r>
                <a:rPr lang="es-ES" sz="2000" dirty="0">
                  <a:latin typeface="Arial" panose="020B0604020202020204" pitchFamily="34" charset="0"/>
                  <a:cs typeface="Arial" panose="020B0604020202020204" pitchFamily="34" charset="0"/>
                </a:rPr>
                <a:t> and </a:t>
              </a:r>
              <a:r>
                <a:rPr lang="es-ES" sz="2000" dirty="0" err="1">
                  <a:latin typeface="Arial" panose="020B0604020202020204" pitchFamily="34" charset="0"/>
                  <a:cs typeface="Arial" panose="020B0604020202020204" pitchFamily="34" charset="0"/>
                </a:rPr>
                <a:t>their</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participation</a:t>
              </a:r>
              <a:r>
                <a:rPr lang="es-ES" sz="2000" dirty="0">
                  <a:latin typeface="Arial" panose="020B0604020202020204" pitchFamily="34" charset="0"/>
                  <a:cs typeface="Arial" panose="020B0604020202020204" pitchFamily="34" charset="0"/>
                </a:rPr>
                <a:t> in </a:t>
              </a:r>
              <a:r>
                <a:rPr lang="es-ES" sz="2000" dirty="0" err="1">
                  <a:latin typeface="Arial" panose="020B0604020202020204" pitchFamily="34" charset="0"/>
                  <a:cs typeface="Arial" panose="020B0604020202020204" pitchFamily="34" charset="0"/>
                </a:rPr>
                <a:t>the</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proficiency</a:t>
              </a:r>
              <a:r>
                <a:rPr lang="es-ES" sz="2000" dirty="0">
                  <a:latin typeface="Arial" panose="020B0604020202020204" pitchFamily="34" charset="0"/>
                  <a:cs typeface="Arial" panose="020B0604020202020204" pitchFamily="34" charset="0"/>
                </a:rPr>
                <a:t> panel </a:t>
              </a:r>
              <a:r>
                <a:rPr lang="es-ES" sz="2000" dirty="0" err="1">
                  <a:latin typeface="Arial" panose="020B0604020202020204" pitchFamily="34" charset="0"/>
                  <a:cs typeface="Arial" panose="020B0604020202020204" pitchFamily="34" charset="0"/>
                </a:rPr>
                <a:t>program</a:t>
              </a:r>
              <a:endParaRPr lang="es-ES" sz="20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662369584"/>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CBFEE8-043D-94E3-C2A8-C6C2F0C59C59}"/>
              </a:ext>
            </a:extLst>
          </p:cNvPr>
          <p:cNvSpPr>
            <a:spLocks noGrp="1"/>
          </p:cNvSpPr>
          <p:nvPr>
            <p:ph type="title"/>
          </p:nvPr>
        </p:nvSpPr>
        <p:spPr>
          <a:xfrm>
            <a:off x="2311068" y="248259"/>
            <a:ext cx="5464968" cy="1559301"/>
          </a:xfrm>
        </p:spPr>
        <p:txBody>
          <a:bodyPr>
            <a:normAutofit/>
          </a:bodyPr>
          <a:lstStyle/>
          <a:p>
            <a:r>
              <a:rPr lang="es-HN" b="1"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Staff profile </a:t>
            </a:r>
            <a:endParaRPr lang="es-ES" b="1"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4" name="Título 1">
            <a:extLst>
              <a:ext uri="{FF2B5EF4-FFF2-40B4-BE49-F238E27FC236}">
                <a16:creationId xmlns:a16="http://schemas.microsoft.com/office/drawing/2014/main" id="{54E118F7-AB6F-C222-E843-7CFCFDD8313A}"/>
              </a:ext>
            </a:extLst>
          </p:cNvPr>
          <p:cNvSpPr txBox="1">
            <a:spLocks/>
          </p:cNvSpPr>
          <p:nvPr/>
        </p:nvSpPr>
        <p:spPr>
          <a:xfrm>
            <a:off x="838200" y="36512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s-HN" sz="44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endParaRPr>
          </a:p>
        </p:txBody>
      </p:sp>
      <p:sp>
        <p:nvSpPr>
          <p:cNvPr id="6" name="CuadroTexto 5">
            <a:extLst>
              <a:ext uri="{FF2B5EF4-FFF2-40B4-BE49-F238E27FC236}">
                <a16:creationId xmlns:a16="http://schemas.microsoft.com/office/drawing/2014/main" id="{87C55340-B54C-22E1-73E9-9FD80E6BF8F5}"/>
              </a:ext>
            </a:extLst>
          </p:cNvPr>
          <p:cNvSpPr txBox="1"/>
          <p:nvPr/>
        </p:nvSpPr>
        <p:spPr>
          <a:xfrm>
            <a:off x="1141767" y="1690692"/>
            <a:ext cx="10212033" cy="836126"/>
          </a:xfrm>
          <a:prstGeom prst="rect">
            <a:avLst/>
          </a:prstGeom>
          <a:noFill/>
        </p:spPr>
        <p:txBody>
          <a:bodyPr wrap="square">
            <a:spAutoFit/>
          </a:bodyPr>
          <a:lstStyle/>
          <a:p>
            <a:pPr marL="0" indent="0">
              <a:spcAft>
                <a:spcPts val="1000"/>
              </a:spcAft>
              <a:buNone/>
            </a:pPr>
            <a:r>
              <a:rPr lang="es-GT" sz="2000" b="1" dirty="0" err="1">
                <a:solidFill>
                  <a:srgbClr val="60D0E1"/>
                </a:solidFill>
                <a:effectLst/>
                <a:latin typeface="Arial" panose="020B0604020202020204" pitchFamily="34" charset="0"/>
                <a:ea typeface="Times New Roman" panose="02020603050405020304" pitchFamily="18" charset="0"/>
                <a:cs typeface="Arial" panose="020B0604020202020204" pitchFamily="34" charset="0"/>
              </a:rPr>
              <a:t>Requirement</a:t>
            </a:r>
            <a:r>
              <a:rPr lang="es-GT" sz="2000" b="1" dirty="0">
                <a:solidFill>
                  <a:srgbClr val="60D0E1"/>
                </a:solidFill>
                <a:effectLst/>
                <a:latin typeface="Arial" panose="020B0604020202020204" pitchFamily="34" charset="0"/>
                <a:ea typeface="Times New Roman" panose="02020603050405020304" pitchFamily="18" charset="0"/>
                <a:cs typeface="Arial" panose="020B0604020202020204" pitchFamily="34" charset="0"/>
              </a:rPr>
              <a:t> </a:t>
            </a:r>
          </a:p>
          <a:p>
            <a:pPr marL="0" indent="0">
              <a:spcAft>
                <a:spcPts val="1000"/>
              </a:spcAft>
              <a:buNone/>
            </a:pPr>
            <a:r>
              <a:rPr lang="es-GT"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To</a:t>
            </a:r>
            <a:r>
              <a:rPr lang="es-GT"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GT"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have</a:t>
            </a:r>
            <a:r>
              <a:rPr lang="es-GT"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a:t>
            </a:r>
            <a:r>
              <a:rPr lang="es-GT"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degree</a:t>
            </a:r>
            <a:r>
              <a:rPr lang="es-GT"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 </a:t>
            </a:r>
            <a:r>
              <a:rPr lang="es-GT"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Microbiology</a:t>
            </a:r>
            <a:r>
              <a:rPr lang="es-GT"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GT"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with</a:t>
            </a:r>
            <a:r>
              <a:rPr lang="es-GT"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GT"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orientation</a:t>
            </a:r>
            <a:r>
              <a:rPr lang="es-GT"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 </a:t>
            </a:r>
            <a:r>
              <a:rPr lang="es-GT"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clinical</a:t>
            </a:r>
            <a:r>
              <a:rPr lang="es-GT"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GT"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analysis</a:t>
            </a:r>
            <a:r>
              <a:rPr lang="es-GT"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p:txBody>
      </p:sp>
      <p:grpSp>
        <p:nvGrpSpPr>
          <p:cNvPr id="17" name="Grupo 16">
            <a:extLst>
              <a:ext uri="{FF2B5EF4-FFF2-40B4-BE49-F238E27FC236}">
                <a16:creationId xmlns:a16="http://schemas.microsoft.com/office/drawing/2014/main" id="{03BD3793-4AA3-7ADC-3472-D9CFF04A17CB}"/>
              </a:ext>
            </a:extLst>
          </p:cNvPr>
          <p:cNvGrpSpPr/>
          <p:nvPr/>
        </p:nvGrpSpPr>
        <p:grpSpPr>
          <a:xfrm>
            <a:off x="3603811" y="3220319"/>
            <a:ext cx="4984377" cy="2013932"/>
            <a:chOff x="1452282" y="3033197"/>
            <a:chExt cx="4876800" cy="1753956"/>
          </a:xfrm>
        </p:grpSpPr>
        <p:sp>
          <p:nvSpPr>
            <p:cNvPr id="15" name="Rectángulo 14">
              <a:extLst>
                <a:ext uri="{FF2B5EF4-FFF2-40B4-BE49-F238E27FC236}">
                  <a16:creationId xmlns:a16="http://schemas.microsoft.com/office/drawing/2014/main" id="{7B700953-238F-5D52-3AAB-629C13F502E1}"/>
                </a:ext>
              </a:extLst>
            </p:cNvPr>
            <p:cNvSpPr/>
            <p:nvPr/>
          </p:nvSpPr>
          <p:spPr>
            <a:xfrm>
              <a:off x="1452282" y="3429000"/>
              <a:ext cx="4303059" cy="1358153"/>
            </a:xfrm>
            <a:prstGeom prst="rect">
              <a:avLst/>
            </a:prstGeom>
            <a:noFill/>
            <a:ln w="19050">
              <a:solidFill>
                <a:srgbClr val="60D0E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latin typeface="Arial" panose="020B0604020202020204" pitchFamily="34" charset="0"/>
                <a:cs typeface="Arial" panose="020B0604020202020204" pitchFamily="34" charset="0"/>
              </a:endParaRPr>
            </a:p>
          </p:txBody>
        </p:sp>
        <p:grpSp>
          <p:nvGrpSpPr>
            <p:cNvPr id="16" name="Grupo 15">
              <a:extLst>
                <a:ext uri="{FF2B5EF4-FFF2-40B4-BE49-F238E27FC236}">
                  <a16:creationId xmlns:a16="http://schemas.microsoft.com/office/drawing/2014/main" id="{5BE3B87C-DEEA-E3A0-5A44-E3D03703DFFF}"/>
                </a:ext>
              </a:extLst>
            </p:cNvPr>
            <p:cNvGrpSpPr/>
            <p:nvPr/>
          </p:nvGrpSpPr>
          <p:grpSpPr>
            <a:xfrm>
              <a:off x="1760331" y="3033197"/>
              <a:ext cx="1843480" cy="544222"/>
              <a:chOff x="1722721" y="3005886"/>
              <a:chExt cx="1843480" cy="544222"/>
            </a:xfrm>
            <a:solidFill>
              <a:srgbClr val="60D0E1"/>
            </a:solidFill>
          </p:grpSpPr>
          <p:sp>
            <p:nvSpPr>
              <p:cNvPr id="14" name="Rectángulo 13">
                <a:extLst>
                  <a:ext uri="{FF2B5EF4-FFF2-40B4-BE49-F238E27FC236}">
                    <a16:creationId xmlns:a16="http://schemas.microsoft.com/office/drawing/2014/main" id="{45B49A72-C991-8624-BD86-7183363E2403}"/>
                  </a:ext>
                </a:extLst>
              </p:cNvPr>
              <p:cNvSpPr/>
              <p:nvPr/>
            </p:nvSpPr>
            <p:spPr>
              <a:xfrm>
                <a:off x="1722721" y="3005886"/>
                <a:ext cx="1843480" cy="54422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148853D4-2EE1-0A0F-3157-69DC1EEA9A50}"/>
                  </a:ext>
                </a:extLst>
              </p:cNvPr>
              <p:cNvSpPr txBox="1"/>
              <p:nvPr/>
            </p:nvSpPr>
            <p:spPr>
              <a:xfrm>
                <a:off x="1765793" y="3093331"/>
                <a:ext cx="1757335" cy="321655"/>
              </a:xfrm>
              <a:prstGeom prst="rect">
                <a:avLst/>
              </a:prstGeom>
              <a:grpFill/>
              <a:ln>
                <a:noFill/>
              </a:ln>
            </p:spPr>
            <p:txBody>
              <a:bodyPr wrap="square">
                <a:spAutoFit/>
              </a:bodyPr>
              <a:lstStyle/>
              <a:p>
                <a:pPr marL="0" indent="0">
                  <a:spcAft>
                    <a:spcPts val="1000"/>
                  </a:spcAft>
                  <a:buNone/>
                </a:pPr>
                <a:r>
                  <a:rPr lang="es-GT" sz="1800" b="1" dirty="0" err="1">
                    <a:effectLst/>
                    <a:latin typeface="Arial" panose="020B0604020202020204" pitchFamily="34" charset="0"/>
                    <a:ea typeface="Calibri" panose="020F0502020204030204" pitchFamily="34" charset="0"/>
                    <a:cs typeface="Arial" panose="020B0604020202020204" pitchFamily="34" charset="0"/>
                  </a:rPr>
                  <a:t>Addressed</a:t>
                </a:r>
                <a:r>
                  <a:rPr lang="es-GT" sz="1800" b="1" dirty="0">
                    <a:effectLst/>
                    <a:latin typeface="Arial" panose="020B0604020202020204" pitchFamily="34" charset="0"/>
                    <a:ea typeface="Calibri" panose="020F0502020204030204" pitchFamily="34" charset="0"/>
                    <a:cs typeface="Arial" panose="020B0604020202020204" pitchFamily="34" charset="0"/>
                  </a:rPr>
                  <a:t> </a:t>
                </a:r>
                <a:r>
                  <a:rPr lang="es-GT" sz="1800" b="1" dirty="0" err="1">
                    <a:effectLst/>
                    <a:latin typeface="Arial" panose="020B0604020202020204" pitchFamily="34" charset="0"/>
                    <a:ea typeface="Calibri" panose="020F0502020204030204" pitchFamily="34" charset="0"/>
                    <a:cs typeface="Arial" panose="020B0604020202020204" pitchFamily="34" charset="0"/>
                  </a:rPr>
                  <a:t>to</a:t>
                </a:r>
                <a:endParaRPr lang="es-GT" sz="1800" b="1" dirty="0">
                  <a:latin typeface="Arial" panose="020B0604020202020204" pitchFamily="34" charset="0"/>
                  <a:ea typeface="Calibri" panose="020F0502020204030204" pitchFamily="34" charset="0"/>
                  <a:cs typeface="Arial" panose="020B0604020202020204" pitchFamily="34" charset="0"/>
                </a:endParaRPr>
              </a:p>
            </p:txBody>
          </p:sp>
        </p:grpSp>
        <p:sp>
          <p:nvSpPr>
            <p:cNvPr id="10" name="CuadroTexto 9">
              <a:extLst>
                <a:ext uri="{FF2B5EF4-FFF2-40B4-BE49-F238E27FC236}">
                  <a16:creationId xmlns:a16="http://schemas.microsoft.com/office/drawing/2014/main" id="{8A7765BD-19A1-B8EF-C2C9-A40FC28F3983}"/>
                </a:ext>
              </a:extLst>
            </p:cNvPr>
            <p:cNvSpPr txBox="1"/>
            <p:nvPr/>
          </p:nvSpPr>
          <p:spPr>
            <a:xfrm>
              <a:off x="1550048" y="4212038"/>
              <a:ext cx="4779034" cy="321655"/>
            </a:xfrm>
            <a:prstGeom prst="rect">
              <a:avLst/>
            </a:prstGeom>
            <a:noFill/>
          </p:spPr>
          <p:txBody>
            <a:bodyPr wrap="square">
              <a:spAutoFit/>
            </a:bodyPr>
            <a:lstStyle/>
            <a:p>
              <a:pPr>
                <a:spcAft>
                  <a:spcPts val="1000"/>
                </a:spcAft>
              </a:pPr>
              <a:r>
                <a:rPr lang="es-GT" sz="1800" dirty="0">
                  <a:latin typeface="Arial" panose="020B0604020202020204" pitchFamily="34" charset="0"/>
                  <a:ea typeface="Calibri" panose="020F0502020204030204" pitchFamily="34" charset="0"/>
                  <a:cs typeface="Arial" panose="020B0604020202020204" pitchFamily="34" charset="0"/>
                </a:rPr>
                <a:t>Regional </a:t>
              </a:r>
              <a:r>
                <a:rPr lang="es-GT" sz="1800" dirty="0" err="1">
                  <a:latin typeface="Arial" panose="020B0604020202020204" pitchFamily="34" charset="0"/>
                  <a:ea typeface="Calibri" panose="020F0502020204030204" pitchFamily="34" charset="0"/>
                  <a:cs typeface="Arial" panose="020B0604020202020204" pitchFamily="34" charset="0"/>
                </a:rPr>
                <a:t>Microbiologist</a:t>
              </a:r>
              <a:endParaRPr lang="es-GT" sz="1800" dirty="0">
                <a:latin typeface="Arial" panose="020B0604020202020204" pitchFamily="34" charset="0"/>
                <a:ea typeface="Calibri" panose="020F050202020403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30023E74-C2F6-AEDD-D6C0-A4EF85CE1A49}"/>
                </a:ext>
              </a:extLst>
            </p:cNvPr>
            <p:cNvSpPr txBox="1"/>
            <p:nvPr/>
          </p:nvSpPr>
          <p:spPr>
            <a:xfrm>
              <a:off x="1550048" y="3615717"/>
              <a:ext cx="4635599" cy="321655"/>
            </a:xfrm>
            <a:prstGeom prst="rect">
              <a:avLst/>
            </a:prstGeom>
            <a:noFill/>
          </p:spPr>
          <p:txBody>
            <a:bodyPr wrap="square">
              <a:spAutoFit/>
            </a:bodyPr>
            <a:lstStyle/>
            <a:p>
              <a:pPr>
                <a:spcAft>
                  <a:spcPts val="1000"/>
                </a:spcAft>
              </a:pPr>
              <a:r>
                <a:rPr lang="es-GT" sz="1800" dirty="0" err="1">
                  <a:latin typeface="Arial" panose="020B0604020202020204" pitchFamily="34" charset="0"/>
                  <a:ea typeface="Calibri" panose="020F0502020204030204" pitchFamily="34" charset="0"/>
                  <a:cs typeface="Arial" panose="020B0604020202020204" pitchFamily="34" charset="0"/>
                </a:rPr>
                <a:t>Microbiologist</a:t>
              </a:r>
              <a:r>
                <a:rPr lang="es-GT" sz="1800" dirty="0">
                  <a:latin typeface="Arial" panose="020B0604020202020204" pitchFamily="34" charset="0"/>
                  <a:ea typeface="Calibri" panose="020F0502020204030204" pitchFamily="34" charset="0"/>
                  <a:cs typeface="Arial" panose="020B0604020202020204" pitchFamily="34" charset="0"/>
                </a:rPr>
                <a:t> </a:t>
              </a:r>
              <a:r>
                <a:rPr lang="es-GT" sz="1800" dirty="0" err="1">
                  <a:latin typeface="Arial" panose="020B0604020202020204" pitchFamily="34" charset="0"/>
                  <a:ea typeface="Calibri" panose="020F0502020204030204" pitchFamily="34" charset="0"/>
                  <a:cs typeface="Arial" panose="020B0604020202020204" pitchFamily="34" charset="0"/>
                </a:rPr>
                <a:t>laboratory</a:t>
              </a:r>
              <a:r>
                <a:rPr lang="es-GT" sz="1800" dirty="0">
                  <a:latin typeface="Arial" panose="020B0604020202020204" pitchFamily="34" charset="0"/>
                  <a:ea typeface="Calibri" panose="020F0502020204030204" pitchFamily="34" charset="0"/>
                  <a:cs typeface="Arial" panose="020B0604020202020204" pitchFamily="34" charset="0"/>
                </a:rPr>
                <a:t> </a:t>
              </a:r>
              <a:r>
                <a:rPr lang="es-GT" sz="1800" dirty="0" err="1">
                  <a:latin typeface="Arial" panose="020B0604020202020204" pitchFamily="34" charset="0"/>
                  <a:ea typeface="Calibri" panose="020F0502020204030204" pitchFamily="34" charset="0"/>
                  <a:cs typeface="Arial" panose="020B0604020202020204" pitchFamily="34" charset="0"/>
                </a:rPr>
                <a:t>supervisors</a:t>
              </a:r>
              <a:endParaRPr lang="es-GT" sz="1800" dirty="0">
                <a:latin typeface="Arial" panose="020B0604020202020204" pitchFamily="34" charset="0"/>
                <a:ea typeface="Calibri" panose="020F0502020204030204" pitchFamily="34" charset="0"/>
                <a:cs typeface="Arial" panose="020B0604020202020204" pitchFamily="34" charset="0"/>
              </a:endParaRPr>
            </a:p>
          </p:txBody>
        </p:sp>
      </p:grpSp>
      <p:pic>
        <p:nvPicPr>
          <p:cNvPr id="19" name="Imagen 18">
            <a:extLst>
              <a:ext uri="{FF2B5EF4-FFF2-40B4-BE49-F238E27FC236}">
                <a16:creationId xmlns:a16="http://schemas.microsoft.com/office/drawing/2014/main" id="{5C810CEB-533A-4D3D-7B86-DC8AF5DC4E9C}"/>
              </a:ext>
            </a:extLst>
          </p:cNvPr>
          <p:cNvPicPr>
            <a:picLocks noChangeAspect="1"/>
          </p:cNvPicPr>
          <p:nvPr/>
        </p:nvPicPr>
        <p:blipFill>
          <a:blip r:embed="rId4"/>
          <a:stretch>
            <a:fillRect/>
          </a:stretch>
        </p:blipFill>
        <p:spPr>
          <a:xfrm>
            <a:off x="3565944" y="2876504"/>
            <a:ext cx="552496" cy="552496"/>
          </a:xfrm>
          <a:prstGeom prst="rect">
            <a:avLst/>
          </a:prstGeom>
        </p:spPr>
      </p:pic>
    </p:spTree>
    <p:extLst>
      <p:ext uri="{BB962C8B-B14F-4D97-AF65-F5344CB8AC3E}">
        <p14:creationId xmlns:p14="http://schemas.microsoft.com/office/powerpoint/2010/main" val="363514117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4E118F7-AB6F-C222-E843-7CFCFDD8313A}"/>
              </a:ext>
            </a:extLst>
          </p:cNvPr>
          <p:cNvSpPr txBox="1">
            <a:spLocks/>
          </p:cNvSpPr>
          <p:nvPr/>
        </p:nvSpPr>
        <p:spPr>
          <a:xfrm>
            <a:off x="838200" y="36512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s-HN" sz="44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endParaRPr>
          </a:p>
        </p:txBody>
      </p:sp>
      <p:sp>
        <p:nvSpPr>
          <p:cNvPr id="2" name="Título 1">
            <a:extLst>
              <a:ext uri="{FF2B5EF4-FFF2-40B4-BE49-F238E27FC236}">
                <a16:creationId xmlns:a16="http://schemas.microsoft.com/office/drawing/2014/main" id="{E76A58E6-A99E-1A7D-A1AE-AB2CD56A856D}"/>
              </a:ext>
            </a:extLst>
          </p:cNvPr>
          <p:cNvSpPr>
            <a:spLocks noGrp="1"/>
          </p:cNvSpPr>
          <p:nvPr>
            <p:ph type="title"/>
          </p:nvPr>
        </p:nvSpPr>
        <p:spPr>
          <a:xfrm>
            <a:off x="2802194" y="681041"/>
            <a:ext cx="8551606" cy="1009651"/>
          </a:xfrm>
        </p:spPr>
        <p:txBody>
          <a:bodyPr>
            <a:normAutofit/>
          </a:bodyPr>
          <a:lstStyle/>
          <a:p>
            <a:r>
              <a:rPr lang="es-419" b="1"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Duration and modality </a:t>
            </a:r>
            <a:endParaRPr lang="es-ES" b="1"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9" name="Gráfico 8" descr="Reloj con relleno sólido">
            <a:extLst>
              <a:ext uri="{FF2B5EF4-FFF2-40B4-BE49-F238E27FC236}">
                <a16:creationId xmlns:a16="http://schemas.microsoft.com/office/drawing/2014/main" id="{39A97423-B47B-76E8-CF08-ED80477408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11345" y="2395432"/>
            <a:ext cx="1932102" cy="2010767"/>
          </a:xfrm>
          <a:prstGeom prst="rect">
            <a:avLst/>
          </a:prstGeom>
        </p:spPr>
      </p:pic>
      <p:sp>
        <p:nvSpPr>
          <p:cNvPr id="5" name="CuadroTexto 4">
            <a:extLst>
              <a:ext uri="{FF2B5EF4-FFF2-40B4-BE49-F238E27FC236}">
                <a16:creationId xmlns:a16="http://schemas.microsoft.com/office/drawing/2014/main" id="{3FFC8E4D-AE28-B4DF-00BC-154F8C8C3A34}"/>
              </a:ext>
            </a:extLst>
          </p:cNvPr>
          <p:cNvSpPr txBox="1"/>
          <p:nvPr/>
        </p:nvSpPr>
        <p:spPr>
          <a:xfrm>
            <a:off x="534758" y="1725599"/>
            <a:ext cx="8551605" cy="700833"/>
          </a:xfrm>
          <a:prstGeom prst="rect">
            <a:avLst/>
          </a:prstGeom>
          <a:noFill/>
        </p:spPr>
        <p:txBody>
          <a:bodyPr wrap="square">
            <a:spAutoFit/>
          </a:bodyPr>
          <a:lstStyle/>
          <a:p>
            <a:pPr marL="0" indent="0" algn="just">
              <a:lnSpc>
                <a:spcPct val="115000"/>
              </a:lnSpc>
              <a:spcBef>
                <a:spcPts val="1000"/>
              </a:spcBef>
              <a:spcAft>
                <a:spcPts val="1000"/>
              </a:spcAft>
              <a:buNone/>
            </a:pPr>
            <a:r>
              <a:rPr lang="es-G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This</a:t>
            </a:r>
            <a:r>
              <a:rPr lang="es-G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interactive training </a:t>
            </a:r>
            <a:r>
              <a:rPr lang="es-G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a:t>
            </a:r>
            <a:r>
              <a:rPr lang="es-G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G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will</a:t>
            </a:r>
            <a:r>
              <a:rPr lang="es-G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be </a:t>
            </a:r>
            <a:r>
              <a:rPr lang="es-G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developed</a:t>
            </a:r>
            <a:r>
              <a:rPr lang="es-G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G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on</a:t>
            </a:r>
            <a:r>
              <a:rPr lang="es-G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a:t>
            </a:r>
            <a:r>
              <a:rPr lang="es-G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face-to-face</a:t>
            </a:r>
            <a:r>
              <a:rPr lang="es-G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basis </a:t>
            </a:r>
            <a:r>
              <a:rPr lang="es-G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with</a:t>
            </a:r>
            <a:r>
              <a:rPr lang="es-G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a:t>
            </a:r>
            <a:r>
              <a:rPr lang="es-G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duration</a:t>
            </a:r>
            <a:r>
              <a:rPr lang="es-G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G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of</a:t>
            </a:r>
            <a:r>
              <a:rPr lang="es-G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GT" sz="18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45 </a:t>
            </a:r>
            <a:r>
              <a:rPr lang="es-GT" sz="18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hours</a:t>
            </a:r>
            <a:r>
              <a:rPr lang="es-GT" sz="18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s-GT" sz="18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divided</a:t>
            </a:r>
            <a:r>
              <a:rPr lang="es-GT" sz="18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s-GT" sz="18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into</a:t>
            </a:r>
            <a:r>
              <a:rPr lang="es-GT" sz="18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5 </a:t>
            </a:r>
            <a:r>
              <a:rPr lang="es-GT" sz="18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days</a:t>
            </a:r>
            <a:r>
              <a:rPr lang="es-GT" sz="18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s-G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(8:00-5:00 pm). </a:t>
            </a:r>
          </a:p>
        </p:txBody>
      </p:sp>
      <p:sp>
        <p:nvSpPr>
          <p:cNvPr id="8" name="CuadroTexto 7">
            <a:extLst>
              <a:ext uri="{FF2B5EF4-FFF2-40B4-BE49-F238E27FC236}">
                <a16:creationId xmlns:a16="http://schemas.microsoft.com/office/drawing/2014/main" id="{B627F8FB-0EBD-BD05-7988-D8D1630F7879}"/>
              </a:ext>
            </a:extLst>
          </p:cNvPr>
          <p:cNvSpPr txBox="1"/>
          <p:nvPr/>
        </p:nvSpPr>
        <p:spPr>
          <a:xfrm>
            <a:off x="534758" y="5176022"/>
            <a:ext cx="8551606" cy="382284"/>
          </a:xfrm>
          <a:prstGeom prst="rect">
            <a:avLst/>
          </a:prstGeom>
          <a:noFill/>
        </p:spPr>
        <p:txBody>
          <a:bodyPr wrap="square">
            <a:spAutoFit/>
          </a:bodyPr>
          <a:lstStyle/>
          <a:p>
            <a:pPr algn="just">
              <a:lnSpc>
                <a:spcPct val="115000"/>
              </a:lnSpc>
              <a:spcBef>
                <a:spcPts val="1000"/>
              </a:spcBef>
              <a:spcAft>
                <a:spcPts val="1000"/>
              </a:spcAft>
            </a:pPr>
            <a:r>
              <a:rPr lang="es-GT" sz="1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a:t>
            </a:r>
            <a:r>
              <a:rPr lang="es-GT"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GT" sz="1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of</a:t>
            </a:r>
            <a:r>
              <a:rPr lang="es-GT"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GT" sz="1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participants</a:t>
            </a:r>
            <a:r>
              <a:rPr lang="es-GT"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G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minimum</a:t>
            </a:r>
            <a:r>
              <a:rPr lang="es-G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G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of</a:t>
            </a:r>
            <a:r>
              <a:rPr lang="es-G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8 </a:t>
            </a:r>
            <a:r>
              <a:rPr lang="es-G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participants</a:t>
            </a:r>
            <a:r>
              <a:rPr lang="es-G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G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with</a:t>
            </a:r>
            <a:r>
              <a:rPr lang="es-G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a:t>
            </a:r>
            <a:r>
              <a:rPr lang="es-G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maximum</a:t>
            </a:r>
            <a:r>
              <a:rPr lang="es-G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G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of</a:t>
            </a:r>
            <a:r>
              <a:rPr lang="es-G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15.</a:t>
            </a:r>
            <a:endParaRPr lang="es-ES" sz="18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F9C39C29-54D4-B4F8-4277-5A1C2F9A7CCD}"/>
              </a:ext>
            </a:extLst>
          </p:cNvPr>
          <p:cNvSpPr txBox="1"/>
          <p:nvPr/>
        </p:nvSpPr>
        <p:spPr>
          <a:xfrm>
            <a:off x="534757" y="3928053"/>
            <a:ext cx="8551605" cy="702372"/>
          </a:xfrm>
          <a:prstGeom prst="rect">
            <a:avLst/>
          </a:prstGeom>
          <a:noFill/>
        </p:spPr>
        <p:txBody>
          <a:bodyPr wrap="square">
            <a:spAutoFit/>
          </a:bodyPr>
          <a:lstStyle/>
          <a:p>
            <a:pPr marL="0" indent="0" algn="just">
              <a:lnSpc>
                <a:spcPct val="115000"/>
              </a:lnSpc>
              <a:spcBef>
                <a:spcPts val="1000"/>
              </a:spcBef>
              <a:spcAft>
                <a:spcPts val="1000"/>
              </a:spcAft>
              <a:buNone/>
            </a:pPr>
            <a:r>
              <a:rPr lang="es-G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Only</a:t>
            </a:r>
            <a:r>
              <a:rPr lang="es-G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G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participants</a:t>
            </a:r>
            <a:r>
              <a:rPr lang="es-G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G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who</a:t>
            </a:r>
            <a:r>
              <a:rPr lang="es-G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G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have</a:t>
            </a:r>
            <a:r>
              <a:rPr lang="es-G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GT" sz="18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passed</a:t>
            </a:r>
            <a:r>
              <a:rPr lang="es-GT" sz="18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t>
            </a:r>
            <a:r>
              <a:rPr lang="es-GT" sz="18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least</a:t>
            </a:r>
            <a:r>
              <a:rPr lang="es-GT" sz="18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80% </a:t>
            </a:r>
            <a:r>
              <a:rPr lang="es-G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of</a:t>
            </a:r>
            <a:r>
              <a:rPr lang="es-G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G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a:t>
            </a:r>
            <a:r>
              <a:rPr lang="es-G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G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theoretical</a:t>
            </a:r>
            <a:r>
              <a:rPr lang="es-G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and </a:t>
            </a:r>
            <a:r>
              <a:rPr lang="es-G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practical</a:t>
            </a:r>
            <a:r>
              <a:rPr lang="es-G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training </a:t>
            </a:r>
            <a:r>
              <a:rPr lang="es-G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will</a:t>
            </a:r>
            <a:r>
              <a:rPr lang="es-G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be </a:t>
            </a:r>
            <a:r>
              <a:rPr lang="es-G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certified</a:t>
            </a:r>
            <a:r>
              <a:rPr lang="es-G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as </a:t>
            </a:r>
            <a:r>
              <a:rPr lang="es-G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trainers</a:t>
            </a:r>
            <a:r>
              <a:rPr lang="es-G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and </a:t>
            </a:r>
            <a:r>
              <a:rPr lang="es-G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will</a:t>
            </a:r>
            <a:r>
              <a:rPr lang="es-G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be </a:t>
            </a:r>
            <a:r>
              <a:rPr lang="es-G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issued</a:t>
            </a:r>
            <a:r>
              <a:rPr lang="es-G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a:t>
            </a:r>
            <a:r>
              <a:rPr lang="es-G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certification</a:t>
            </a:r>
            <a:r>
              <a:rPr lang="es-G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diploma.</a:t>
            </a:r>
            <a:endParaRPr lang="es-ES"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120B14BB-72E9-8FEA-7561-72D418C46F22}"/>
              </a:ext>
            </a:extLst>
          </p:cNvPr>
          <p:cNvSpPr txBox="1"/>
          <p:nvPr/>
        </p:nvSpPr>
        <p:spPr>
          <a:xfrm>
            <a:off x="1323652" y="2524020"/>
            <a:ext cx="7762711" cy="1019574"/>
          </a:xfrm>
          <a:prstGeom prst="rect">
            <a:avLst/>
          </a:prstGeom>
          <a:noFill/>
        </p:spPr>
        <p:txBody>
          <a:bodyPr wrap="square">
            <a:spAutoFit/>
          </a:bodyPr>
          <a:lstStyle/>
          <a:p>
            <a:pPr marL="0" indent="0" algn="just">
              <a:lnSpc>
                <a:spcPct val="115000"/>
              </a:lnSpc>
              <a:spcBef>
                <a:spcPts val="1000"/>
              </a:spcBef>
              <a:spcAft>
                <a:spcPts val="1000"/>
              </a:spcAft>
              <a:buNone/>
            </a:pPr>
            <a:r>
              <a:rPr lang="es-G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It</a:t>
            </a:r>
            <a:r>
              <a:rPr lang="es-G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G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consists</a:t>
            </a:r>
            <a:r>
              <a:rPr lang="es-G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G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of</a:t>
            </a:r>
            <a:r>
              <a:rPr lang="es-G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G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classroom</a:t>
            </a:r>
            <a:r>
              <a:rPr lang="es-G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G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presentations</a:t>
            </a:r>
            <a:r>
              <a:rPr lang="es-G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G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hands-on</a:t>
            </a:r>
            <a:r>
              <a:rPr lang="es-G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G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activities</a:t>
            </a:r>
            <a:r>
              <a:rPr lang="es-G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G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including</a:t>
            </a:r>
            <a:r>
              <a:rPr lang="es-G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G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laboratory</a:t>
            </a:r>
            <a:r>
              <a:rPr lang="es-G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G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sessions</a:t>
            </a:r>
            <a:r>
              <a:rPr lang="es-G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G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computer</a:t>
            </a:r>
            <a:r>
              <a:rPr lang="es-G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data </a:t>
            </a:r>
            <a:r>
              <a:rPr lang="es-G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management</a:t>
            </a:r>
            <a:r>
              <a:rPr lang="es-G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and </a:t>
            </a:r>
            <a:r>
              <a:rPr lang="es-G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evaluation</a:t>
            </a:r>
            <a:r>
              <a:rPr lang="es-G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G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of</a:t>
            </a:r>
            <a:r>
              <a:rPr lang="es-G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G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health</a:t>
            </a:r>
            <a:r>
              <a:rPr lang="es-G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G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facilities</a:t>
            </a:r>
            <a:r>
              <a:rPr lang="es-G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S" sz="18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4574475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4E118F7-AB6F-C222-E843-7CFCFDD8313A}"/>
              </a:ext>
            </a:extLst>
          </p:cNvPr>
          <p:cNvSpPr txBox="1">
            <a:spLocks/>
          </p:cNvSpPr>
          <p:nvPr/>
        </p:nvSpPr>
        <p:spPr>
          <a:xfrm>
            <a:off x="838200" y="36512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s-HN" sz="44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endParaRPr>
          </a:p>
        </p:txBody>
      </p:sp>
      <p:sp>
        <p:nvSpPr>
          <p:cNvPr id="2" name="Título 1">
            <a:extLst>
              <a:ext uri="{FF2B5EF4-FFF2-40B4-BE49-F238E27FC236}">
                <a16:creationId xmlns:a16="http://schemas.microsoft.com/office/drawing/2014/main" id="{ECA96742-5C2F-6A71-070F-65165DF0A892}"/>
              </a:ext>
            </a:extLst>
          </p:cNvPr>
          <p:cNvSpPr>
            <a:spLocks noGrp="1"/>
          </p:cNvSpPr>
          <p:nvPr>
            <p:ph type="title"/>
          </p:nvPr>
        </p:nvSpPr>
        <p:spPr>
          <a:xfrm>
            <a:off x="2712720" y="365125"/>
            <a:ext cx="9673244" cy="1325563"/>
          </a:xfrm>
        </p:spPr>
        <p:txBody>
          <a:bodyPr>
            <a:normAutofit/>
          </a:bodyPr>
          <a:lstStyle/>
          <a:p>
            <a:r>
              <a:rPr lang="es-ES" sz="4000" b="1" dirty="0">
                <a:solidFill>
                  <a:schemeClr val="bg2">
                    <a:lumMod val="50000"/>
                  </a:schemeClr>
                </a:solidFill>
                <a:latin typeface="Century Gothic" panose="020B0502020202020204" pitchFamily="34" charset="0"/>
              </a:rPr>
              <a:t>National guidelines </a:t>
            </a:r>
          </a:p>
        </p:txBody>
      </p:sp>
      <p:pic>
        <p:nvPicPr>
          <p:cNvPr id="6" name="Marcador de contenido 5">
            <a:extLst>
              <a:ext uri="{FF2B5EF4-FFF2-40B4-BE49-F238E27FC236}">
                <a16:creationId xmlns:a16="http://schemas.microsoft.com/office/drawing/2014/main" id="{AEFBDB39-B554-6A11-3034-A29F3C346D03}"/>
              </a:ext>
            </a:extLst>
          </p:cNvPr>
          <p:cNvPicPr>
            <a:picLocks noGrp="1" noChangeAspect="1"/>
          </p:cNvPicPr>
          <p:nvPr>
            <p:ph idx="1"/>
          </p:nvPr>
        </p:nvPicPr>
        <p:blipFill>
          <a:blip r:embed="rId4"/>
          <a:stretch>
            <a:fillRect/>
          </a:stretch>
        </p:blipFill>
        <p:spPr>
          <a:xfrm>
            <a:off x="677339" y="1936366"/>
            <a:ext cx="2964076" cy="3864725"/>
          </a:xfrm>
          <a:prstGeom prst="rect">
            <a:avLst/>
          </a:prstGeom>
          <a:ln w="12700">
            <a:solidFill>
              <a:schemeClr val="tx1"/>
            </a:solidFill>
          </a:ln>
        </p:spPr>
      </p:pic>
      <p:pic>
        <p:nvPicPr>
          <p:cNvPr id="8" name="Marcador de contenido 3" descr="Texto&#10;&#10;Descripción generada automáticamente">
            <a:extLst>
              <a:ext uri="{FF2B5EF4-FFF2-40B4-BE49-F238E27FC236}">
                <a16:creationId xmlns:a16="http://schemas.microsoft.com/office/drawing/2014/main" id="{81AF64C9-251A-9B7A-C188-22E8543D2F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3025" y="1936365"/>
            <a:ext cx="2975165" cy="3864725"/>
          </a:xfrm>
          <a:prstGeom prst="rect">
            <a:avLst/>
          </a:prstGeom>
          <a:ln w="12700">
            <a:solidFill>
              <a:schemeClr val="tx1"/>
            </a:solidFill>
          </a:ln>
        </p:spPr>
      </p:pic>
      <p:sp>
        <p:nvSpPr>
          <p:cNvPr id="5" name="CuadroTexto 4">
            <a:extLst>
              <a:ext uri="{FF2B5EF4-FFF2-40B4-BE49-F238E27FC236}">
                <a16:creationId xmlns:a16="http://schemas.microsoft.com/office/drawing/2014/main" id="{0893DC47-1BFF-2DB9-8BD1-73A06088A46D}"/>
              </a:ext>
            </a:extLst>
          </p:cNvPr>
          <p:cNvSpPr txBox="1"/>
          <p:nvPr/>
        </p:nvSpPr>
        <p:spPr>
          <a:xfrm>
            <a:off x="7214724" y="2437566"/>
            <a:ext cx="4139076" cy="2862322"/>
          </a:xfrm>
          <a:prstGeom prst="rect">
            <a:avLst/>
          </a:prstGeom>
          <a:solidFill>
            <a:srgbClr val="229FB4"/>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just"/>
            <a:r>
              <a:rPr lang="es-ES" sz="1800" dirty="0">
                <a:latin typeface="Arial" panose="020B0604020202020204" pitchFamily="34" charset="0"/>
                <a:cs typeface="Arial" panose="020B0604020202020204" pitchFamily="34" charset="0"/>
              </a:rPr>
              <a:t>With the support of partners in the response to HIV, technical guidelines were developed for the certification of services that perform rapid tests in health facilities, </a:t>
            </a:r>
            <a:r>
              <a:rPr lang="es-ES" sz="1800" dirty="0" err="1">
                <a:latin typeface="Arial" panose="020B0604020202020204" pitchFamily="34" charset="0"/>
                <a:cs typeface="Arial" panose="020B0604020202020204" pitchFamily="34" charset="0"/>
              </a:rPr>
              <a:t>NGOs</a:t>
            </a:r>
            <a:r>
              <a:rPr lang="es-ES" sz="1800" dirty="0">
                <a:latin typeface="Arial" panose="020B0604020202020204" pitchFamily="34" charset="0"/>
                <a:cs typeface="Arial" panose="020B0604020202020204" pitchFamily="34" charset="0"/>
              </a:rPr>
              <a:t>, which propose a series of activities that seek a comprehensive approach to ensure the quality of the results, and which have been validated and implemented by the Ministry of Health of Honduras.</a:t>
            </a:r>
          </a:p>
        </p:txBody>
      </p:sp>
    </p:spTree>
    <p:extLst>
      <p:ext uri="{BB962C8B-B14F-4D97-AF65-F5344CB8AC3E}">
        <p14:creationId xmlns:p14="http://schemas.microsoft.com/office/powerpoint/2010/main" val="193436478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B242FAC-8C49-7BCB-29A2-F6B082AE5BF3}"/>
              </a:ext>
            </a:extLst>
          </p:cNvPr>
          <p:cNvSpPr txBox="1">
            <a:spLocks noGrp="1"/>
          </p:cNvSpPr>
          <p:nvPr>
            <p:ph type="title"/>
          </p:nvPr>
        </p:nvSpPr>
        <p:spPr>
          <a:xfrm>
            <a:off x="1998518" y="617152"/>
            <a:ext cx="8663731" cy="590931"/>
          </a:xfrm>
          <a:prstGeom prst="rect">
            <a:avLst/>
          </a:prstGeom>
          <a:noFill/>
        </p:spPr>
        <p:txBody>
          <a:bodyPr wrap="square" rtlCol="0">
            <a:spAutoFit/>
          </a:bodyPr>
          <a:lstStyle/>
          <a:p>
            <a:pPr marL="0" marR="0" lvl="0" indent="0" defTabSz="914400" eaLnBrk="1" fontAlgn="base" latinLnBrk="0" hangingPunct="1">
              <a:lnSpc>
                <a:spcPct val="90000"/>
              </a:lnSpc>
              <a:spcBef>
                <a:spcPct val="0"/>
              </a:spcBef>
              <a:spcAft>
                <a:spcPct val="0"/>
              </a:spcAft>
              <a:buClrTx/>
              <a:buSzTx/>
              <a:buFontTx/>
              <a:buNone/>
              <a:tabLst/>
              <a:defRPr/>
            </a:pPr>
            <a:r>
              <a:rPr lang="es-HN" sz="3600" b="1"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Modules for certifying evaluators  </a:t>
            </a:r>
            <a:endParaRPr lang="es-US" sz="3600" b="1"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endParaRPr>
          </a:p>
        </p:txBody>
      </p:sp>
      <p:grpSp>
        <p:nvGrpSpPr>
          <p:cNvPr id="8" name="Grupo 7">
            <a:extLst>
              <a:ext uri="{FF2B5EF4-FFF2-40B4-BE49-F238E27FC236}">
                <a16:creationId xmlns:a16="http://schemas.microsoft.com/office/drawing/2014/main" id="{57D8C5D3-7B16-980A-C463-8439284DBE8F}"/>
              </a:ext>
            </a:extLst>
          </p:cNvPr>
          <p:cNvGrpSpPr/>
          <p:nvPr/>
        </p:nvGrpSpPr>
        <p:grpSpPr>
          <a:xfrm>
            <a:off x="721655" y="1526723"/>
            <a:ext cx="2320636" cy="1379683"/>
            <a:chOff x="838200" y="2048164"/>
            <a:chExt cx="2612892" cy="1707312"/>
          </a:xfrm>
        </p:grpSpPr>
        <p:sp>
          <p:nvSpPr>
            <p:cNvPr id="6" name="Rounded Rectangle 35">
              <a:extLst>
                <a:ext uri="{FF2B5EF4-FFF2-40B4-BE49-F238E27FC236}">
                  <a16:creationId xmlns:a16="http://schemas.microsoft.com/office/drawing/2014/main" id="{2B2EEB3A-05B8-9CAB-0751-5925E274CDEE}"/>
                </a:ext>
              </a:extLst>
            </p:cNvPr>
            <p:cNvSpPr/>
            <p:nvPr/>
          </p:nvSpPr>
          <p:spPr>
            <a:xfrm>
              <a:off x="838200" y="2048164"/>
              <a:ext cx="2612892" cy="1707312"/>
            </a:xfrm>
            <a:prstGeom prst="roundRect">
              <a:avLst>
                <a:gd name="adj" fmla="val 16522"/>
              </a:avLst>
            </a:prstGeom>
            <a:solidFill>
              <a:schemeClr val="accent1">
                <a:lumMod val="60000"/>
                <a:lumOff val="40000"/>
              </a:scheme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s-ES" sz="18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Introduction to the quality assurance cycle</a:t>
              </a:r>
            </a:p>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 name="Rounded Rectangle 25">
              <a:extLst>
                <a:ext uri="{FF2B5EF4-FFF2-40B4-BE49-F238E27FC236}">
                  <a16:creationId xmlns:a16="http://schemas.microsoft.com/office/drawing/2014/main" id="{65EFE922-A08F-A924-3B1D-D89D300B768A}"/>
                </a:ext>
              </a:extLst>
            </p:cNvPr>
            <p:cNvSpPr/>
            <p:nvPr/>
          </p:nvSpPr>
          <p:spPr>
            <a:xfrm>
              <a:off x="962313" y="2110509"/>
              <a:ext cx="561688" cy="446597"/>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a:t>
              </a:r>
            </a:p>
          </p:txBody>
        </p:sp>
      </p:grpSp>
      <p:grpSp>
        <p:nvGrpSpPr>
          <p:cNvPr id="54" name="Grupo 53">
            <a:extLst>
              <a:ext uri="{FF2B5EF4-FFF2-40B4-BE49-F238E27FC236}">
                <a16:creationId xmlns:a16="http://schemas.microsoft.com/office/drawing/2014/main" id="{6FA4F461-937A-CB1D-5B56-831F6AFC9B6F}"/>
              </a:ext>
            </a:extLst>
          </p:cNvPr>
          <p:cNvGrpSpPr/>
          <p:nvPr/>
        </p:nvGrpSpPr>
        <p:grpSpPr>
          <a:xfrm>
            <a:off x="3464855" y="1526723"/>
            <a:ext cx="2320636" cy="1379683"/>
            <a:chOff x="666607" y="3814094"/>
            <a:chExt cx="2612892" cy="1707312"/>
          </a:xfrm>
        </p:grpSpPr>
        <p:sp>
          <p:nvSpPr>
            <p:cNvPr id="55" name="Rounded Rectangle 35">
              <a:extLst>
                <a:ext uri="{FF2B5EF4-FFF2-40B4-BE49-F238E27FC236}">
                  <a16:creationId xmlns:a16="http://schemas.microsoft.com/office/drawing/2014/main" id="{98832CD4-E84C-8056-1887-73840DF54EB1}"/>
                </a:ext>
              </a:extLst>
            </p:cNvPr>
            <p:cNvSpPr/>
            <p:nvPr/>
          </p:nvSpPr>
          <p:spPr>
            <a:xfrm>
              <a:off x="666607" y="3814094"/>
              <a:ext cx="2612892" cy="1707312"/>
            </a:xfrm>
            <a:prstGeom prst="roundRect">
              <a:avLst>
                <a:gd name="adj" fmla="val 16522"/>
              </a:avLst>
            </a:prstGeom>
            <a:solidFill>
              <a:schemeClr val="accent1">
                <a:lumMod val="60000"/>
                <a:lumOff val="40000"/>
              </a:schemeClr>
            </a:solidFill>
            <a:ln w="12700" cap="flat" cmpd="sng" algn="ctr">
              <a:noFill/>
              <a:prstDash val="solid"/>
              <a:miter lim="800000"/>
            </a:ln>
            <a:effectLst/>
          </p:spPr>
          <p:txBody>
            <a:bodyPr rtlCol="0" anchor="ctr"/>
            <a:lstStyle/>
            <a:p>
              <a:pPr algn="ctr" defTabSz="914217"/>
              <a:endParaRPr lang="es-ES" kern="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defTabSz="914217"/>
              <a:endParaRPr lang="es-ES" kern="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defTabSz="914217"/>
              <a:r>
                <a:rPr lang="es-ES" kern="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Description of rapid HIV testing</a:t>
              </a:r>
            </a:p>
            <a:p>
              <a:pPr algn="ctr" defTabSz="914217"/>
              <a:endParaRPr lang="en-US" kern="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6" name="Rounded Rectangle 25">
              <a:extLst>
                <a:ext uri="{FF2B5EF4-FFF2-40B4-BE49-F238E27FC236}">
                  <a16:creationId xmlns:a16="http://schemas.microsoft.com/office/drawing/2014/main" id="{E6958C7F-2E00-3920-66B5-C1D41AC6AD77}"/>
                </a:ext>
              </a:extLst>
            </p:cNvPr>
            <p:cNvSpPr/>
            <p:nvPr/>
          </p:nvSpPr>
          <p:spPr>
            <a:xfrm>
              <a:off x="790720" y="3876439"/>
              <a:ext cx="561688" cy="446597"/>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a:t>
              </a:r>
            </a:p>
          </p:txBody>
        </p:sp>
      </p:grpSp>
      <p:grpSp>
        <p:nvGrpSpPr>
          <p:cNvPr id="60" name="Grupo 59">
            <a:extLst>
              <a:ext uri="{FF2B5EF4-FFF2-40B4-BE49-F238E27FC236}">
                <a16:creationId xmlns:a16="http://schemas.microsoft.com/office/drawing/2014/main" id="{114B29FD-3BFB-B79B-EB6A-83C961A02B4C}"/>
              </a:ext>
            </a:extLst>
          </p:cNvPr>
          <p:cNvGrpSpPr/>
          <p:nvPr/>
        </p:nvGrpSpPr>
        <p:grpSpPr>
          <a:xfrm>
            <a:off x="6280693" y="1509323"/>
            <a:ext cx="2320636" cy="1379683"/>
            <a:chOff x="666607" y="3814094"/>
            <a:chExt cx="2612892" cy="1707312"/>
          </a:xfrm>
        </p:grpSpPr>
        <p:sp>
          <p:nvSpPr>
            <p:cNvPr id="61" name="Rounded Rectangle 35">
              <a:extLst>
                <a:ext uri="{FF2B5EF4-FFF2-40B4-BE49-F238E27FC236}">
                  <a16:creationId xmlns:a16="http://schemas.microsoft.com/office/drawing/2014/main" id="{7E56415C-546A-AE5F-272F-A4ED563E0B07}"/>
                </a:ext>
              </a:extLst>
            </p:cNvPr>
            <p:cNvSpPr/>
            <p:nvPr/>
          </p:nvSpPr>
          <p:spPr>
            <a:xfrm>
              <a:off x="666607" y="3814094"/>
              <a:ext cx="2612892" cy="1707312"/>
            </a:xfrm>
            <a:prstGeom prst="roundRect">
              <a:avLst>
                <a:gd name="adj" fmla="val 16522"/>
              </a:avLst>
            </a:prstGeom>
            <a:solidFill>
              <a:schemeClr val="accent1">
                <a:lumMod val="60000"/>
                <a:lumOff val="40000"/>
              </a:schemeClr>
            </a:solidFill>
            <a:ln w="12700" cap="flat" cmpd="sng" algn="ctr">
              <a:noFill/>
              <a:prstDash val="solid"/>
              <a:miter lim="800000"/>
            </a:ln>
            <a:effectLst/>
          </p:spPr>
          <p:txBody>
            <a:bodyPr rtlCol="0" anchor="ctr"/>
            <a:lstStyle/>
            <a:p>
              <a:pPr algn="ctr" defTabSz="914217"/>
              <a:endParaRPr lang="es-ES" kern="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defTabSz="914217"/>
              <a:endParaRPr lang="es-ES" kern="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defTabSz="914217"/>
              <a:r>
                <a:rPr lang="es-ES" kern="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Safety at HIV testing sites</a:t>
              </a:r>
            </a:p>
            <a:p>
              <a:pPr algn="ctr" defTabSz="914217"/>
              <a:endParaRPr lang="en-US" kern="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2" name="Rounded Rectangle 25">
              <a:extLst>
                <a:ext uri="{FF2B5EF4-FFF2-40B4-BE49-F238E27FC236}">
                  <a16:creationId xmlns:a16="http://schemas.microsoft.com/office/drawing/2014/main" id="{CA069F15-04B0-40FF-6545-9BD9488D02E0}"/>
                </a:ext>
              </a:extLst>
            </p:cNvPr>
            <p:cNvSpPr/>
            <p:nvPr/>
          </p:nvSpPr>
          <p:spPr>
            <a:xfrm>
              <a:off x="790720" y="3876439"/>
              <a:ext cx="561688" cy="446597"/>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a:t>
              </a:r>
            </a:p>
          </p:txBody>
        </p:sp>
      </p:grpSp>
      <p:grpSp>
        <p:nvGrpSpPr>
          <p:cNvPr id="63" name="Grupo 62">
            <a:extLst>
              <a:ext uri="{FF2B5EF4-FFF2-40B4-BE49-F238E27FC236}">
                <a16:creationId xmlns:a16="http://schemas.microsoft.com/office/drawing/2014/main" id="{D9673588-E82E-0109-0485-DD89CA7B7F0F}"/>
              </a:ext>
            </a:extLst>
          </p:cNvPr>
          <p:cNvGrpSpPr/>
          <p:nvPr/>
        </p:nvGrpSpPr>
        <p:grpSpPr>
          <a:xfrm>
            <a:off x="9090813" y="1526937"/>
            <a:ext cx="2320636" cy="1379683"/>
            <a:chOff x="-370180" y="2048164"/>
            <a:chExt cx="2612892" cy="1707312"/>
          </a:xfrm>
        </p:grpSpPr>
        <p:sp>
          <p:nvSpPr>
            <p:cNvPr id="64" name="Rounded Rectangle 35">
              <a:extLst>
                <a:ext uri="{FF2B5EF4-FFF2-40B4-BE49-F238E27FC236}">
                  <a16:creationId xmlns:a16="http://schemas.microsoft.com/office/drawing/2014/main" id="{C5C3ACED-3871-82C5-7DD3-4F5E9D648FA2}"/>
                </a:ext>
              </a:extLst>
            </p:cNvPr>
            <p:cNvSpPr/>
            <p:nvPr/>
          </p:nvSpPr>
          <p:spPr>
            <a:xfrm>
              <a:off x="-370180" y="2048164"/>
              <a:ext cx="2612892" cy="1707312"/>
            </a:xfrm>
            <a:prstGeom prst="roundRect">
              <a:avLst>
                <a:gd name="adj" fmla="val 16522"/>
              </a:avLst>
            </a:prstGeom>
            <a:solidFill>
              <a:schemeClr val="accent1">
                <a:lumMod val="60000"/>
                <a:lumOff val="40000"/>
              </a:schemeClr>
            </a:solidFill>
            <a:ln w="12700" cap="flat" cmpd="sng" algn="ctr">
              <a:noFill/>
              <a:prstDash val="solid"/>
              <a:miter lim="800000"/>
            </a:ln>
            <a:effectLst/>
          </p:spPr>
          <p:txBody>
            <a:bodyPr rtlCol="0" anchor="ctr"/>
            <a:lstStyle/>
            <a:p>
              <a:pPr algn="ctr" defTabSz="914217"/>
              <a:endParaRPr lang="es-ES" kern="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defTabSz="914217"/>
              <a:endParaRPr lang="es-ES" kern="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defTabSz="914217"/>
              <a:endParaRPr lang="es-ES" kern="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defTabSz="914217"/>
              <a:r>
                <a:rPr lang="es-ES" kern="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Sample collection, handling and storage</a:t>
              </a:r>
            </a:p>
            <a:p>
              <a:pPr algn="ctr" defTabSz="914217"/>
              <a:endParaRPr lang="es-ES" kern="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defTabSz="914217"/>
              <a:endParaRPr lang="es-ES" kern="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5" name="Rounded Rectangle 25">
              <a:extLst>
                <a:ext uri="{FF2B5EF4-FFF2-40B4-BE49-F238E27FC236}">
                  <a16:creationId xmlns:a16="http://schemas.microsoft.com/office/drawing/2014/main" id="{04942B5E-C026-F2C4-976C-110873698AFD}"/>
                </a:ext>
              </a:extLst>
            </p:cNvPr>
            <p:cNvSpPr/>
            <p:nvPr/>
          </p:nvSpPr>
          <p:spPr>
            <a:xfrm>
              <a:off x="-100053" y="2071598"/>
              <a:ext cx="561688" cy="446597"/>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4</a:t>
              </a:r>
            </a:p>
          </p:txBody>
        </p:sp>
      </p:grpSp>
      <p:grpSp>
        <p:nvGrpSpPr>
          <p:cNvPr id="66" name="Grupo 65">
            <a:extLst>
              <a:ext uri="{FF2B5EF4-FFF2-40B4-BE49-F238E27FC236}">
                <a16:creationId xmlns:a16="http://schemas.microsoft.com/office/drawing/2014/main" id="{FD814C04-A9B6-52CD-03D4-660B325E007D}"/>
              </a:ext>
            </a:extLst>
          </p:cNvPr>
          <p:cNvGrpSpPr/>
          <p:nvPr/>
        </p:nvGrpSpPr>
        <p:grpSpPr>
          <a:xfrm>
            <a:off x="721655" y="3198527"/>
            <a:ext cx="2320636" cy="1379683"/>
            <a:chOff x="666607" y="3814094"/>
            <a:chExt cx="2612892" cy="1707312"/>
          </a:xfrm>
        </p:grpSpPr>
        <p:sp>
          <p:nvSpPr>
            <p:cNvPr id="67" name="Rounded Rectangle 35">
              <a:extLst>
                <a:ext uri="{FF2B5EF4-FFF2-40B4-BE49-F238E27FC236}">
                  <a16:creationId xmlns:a16="http://schemas.microsoft.com/office/drawing/2014/main" id="{40CF8714-C0EC-E00C-CF6F-F43F43BE9961}"/>
                </a:ext>
              </a:extLst>
            </p:cNvPr>
            <p:cNvSpPr/>
            <p:nvPr/>
          </p:nvSpPr>
          <p:spPr>
            <a:xfrm>
              <a:off x="666607" y="3814094"/>
              <a:ext cx="2612892" cy="1707312"/>
            </a:xfrm>
            <a:prstGeom prst="roundRect">
              <a:avLst>
                <a:gd name="adj" fmla="val 16522"/>
              </a:avLst>
            </a:prstGeom>
            <a:solidFill>
              <a:schemeClr val="accent1">
                <a:lumMod val="60000"/>
                <a:lumOff val="40000"/>
              </a:schemeClr>
            </a:solidFill>
            <a:ln w="12700" cap="flat" cmpd="sng" algn="ctr">
              <a:noFill/>
              <a:prstDash val="solid"/>
              <a:miter lim="800000"/>
            </a:ln>
            <a:effectLst/>
          </p:spPr>
          <p:txBody>
            <a:bodyPr rtlCol="0" anchor="ctr"/>
            <a:lstStyle/>
            <a:p>
              <a:pPr algn="ctr" defTabSz="914217"/>
              <a:endParaRPr lang="es-ES" kern="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defTabSz="914217"/>
              <a:endParaRPr lang="es-ES" kern="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defTabSz="914217"/>
              <a:endParaRPr lang="es-ES" kern="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defTabSz="914217"/>
              <a:r>
                <a:rPr lang="es-ES" kern="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Rapid HIV testing algorithm</a:t>
              </a:r>
            </a:p>
            <a:p>
              <a:pPr algn="ctr" defTabSz="914217"/>
              <a:endParaRPr lang="es-ES" kern="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defTabSz="914217"/>
              <a:endParaRPr lang="en-US" kern="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8" name="Rounded Rectangle 25">
              <a:extLst>
                <a:ext uri="{FF2B5EF4-FFF2-40B4-BE49-F238E27FC236}">
                  <a16:creationId xmlns:a16="http://schemas.microsoft.com/office/drawing/2014/main" id="{56333568-C34E-2D5B-18D6-976763F19BA0}"/>
                </a:ext>
              </a:extLst>
            </p:cNvPr>
            <p:cNvSpPr/>
            <p:nvPr/>
          </p:nvSpPr>
          <p:spPr>
            <a:xfrm>
              <a:off x="790720" y="3876439"/>
              <a:ext cx="561688" cy="446597"/>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5</a:t>
              </a:r>
            </a:p>
          </p:txBody>
        </p:sp>
      </p:grpSp>
      <p:sp>
        <p:nvSpPr>
          <p:cNvPr id="70" name="Rounded Rectangle 35">
            <a:extLst>
              <a:ext uri="{FF2B5EF4-FFF2-40B4-BE49-F238E27FC236}">
                <a16:creationId xmlns:a16="http://schemas.microsoft.com/office/drawing/2014/main" id="{D9CB6C75-D741-7FA4-A475-3E50710732AB}"/>
              </a:ext>
            </a:extLst>
          </p:cNvPr>
          <p:cNvSpPr/>
          <p:nvPr/>
        </p:nvSpPr>
        <p:spPr>
          <a:xfrm>
            <a:off x="3568306" y="4699513"/>
            <a:ext cx="2320636" cy="1379683"/>
          </a:xfrm>
          <a:prstGeom prst="roundRect">
            <a:avLst>
              <a:gd name="adj" fmla="val 16522"/>
            </a:avLst>
          </a:prstGeom>
          <a:solidFill>
            <a:schemeClr val="accent1">
              <a:lumMod val="60000"/>
              <a:lumOff val="40000"/>
            </a:schemeClr>
          </a:solidFill>
          <a:ln w="12700" cap="flat" cmpd="sng" algn="ctr">
            <a:noFill/>
            <a:prstDash val="solid"/>
            <a:miter lim="800000"/>
          </a:ln>
          <a:effectLst/>
        </p:spPr>
        <p:txBody>
          <a:bodyPr rtlCol="0" anchor="ctr"/>
          <a:lstStyle/>
          <a:p>
            <a:pPr algn="ctr" defTabSz="914217"/>
            <a:endParaRPr lang="es-ES" ker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defTabSz="914217"/>
            <a:r>
              <a:rPr lang="es-ES" ker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Site evaluation</a:t>
            </a:r>
          </a:p>
          <a:p>
            <a:pPr algn="ctr" defTabSz="914217"/>
            <a:endParaRPr lang="en-US" kern="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72" name="Grupo 71">
            <a:extLst>
              <a:ext uri="{FF2B5EF4-FFF2-40B4-BE49-F238E27FC236}">
                <a16:creationId xmlns:a16="http://schemas.microsoft.com/office/drawing/2014/main" id="{D2F10135-4341-3BC2-C389-A9B74DB49BF4}"/>
              </a:ext>
            </a:extLst>
          </p:cNvPr>
          <p:cNvGrpSpPr/>
          <p:nvPr/>
        </p:nvGrpSpPr>
        <p:grpSpPr>
          <a:xfrm>
            <a:off x="6280693" y="3198525"/>
            <a:ext cx="2320636" cy="1379683"/>
            <a:chOff x="838200" y="2048164"/>
            <a:chExt cx="2612892" cy="1707312"/>
          </a:xfrm>
        </p:grpSpPr>
        <p:sp>
          <p:nvSpPr>
            <p:cNvPr id="73" name="Rounded Rectangle 35">
              <a:extLst>
                <a:ext uri="{FF2B5EF4-FFF2-40B4-BE49-F238E27FC236}">
                  <a16:creationId xmlns:a16="http://schemas.microsoft.com/office/drawing/2014/main" id="{D51BACBC-569A-0D52-0EF6-6A9C8DE9399D}"/>
                </a:ext>
              </a:extLst>
            </p:cNvPr>
            <p:cNvSpPr/>
            <p:nvPr/>
          </p:nvSpPr>
          <p:spPr>
            <a:xfrm>
              <a:off x="838200" y="2048164"/>
              <a:ext cx="2612892" cy="1707312"/>
            </a:xfrm>
            <a:prstGeom prst="roundRect">
              <a:avLst>
                <a:gd name="adj" fmla="val 16522"/>
              </a:avLst>
            </a:prstGeom>
            <a:solidFill>
              <a:schemeClr val="accent1">
                <a:lumMod val="60000"/>
                <a:lumOff val="40000"/>
              </a:schemeClr>
            </a:solidFill>
            <a:ln w="12700" cap="flat" cmpd="sng" algn="ctr">
              <a:noFill/>
              <a:prstDash val="solid"/>
              <a:miter lim="800000"/>
            </a:ln>
            <a:effectLst/>
          </p:spPr>
          <p:txBody>
            <a:bodyPr rtlCol="0" anchor="ctr"/>
            <a:lstStyle/>
            <a:p>
              <a:pPr algn="ctr" defTabSz="914217"/>
              <a:endParaRPr lang="es-ES" kern="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defTabSz="914217"/>
              <a:r>
                <a:rPr lang="es-ES" kern="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Introduction to proficiency testing with MST</a:t>
              </a:r>
              <a:endParaRPr lang="en-US" kern="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4" name="Rounded Rectangle 25">
              <a:extLst>
                <a:ext uri="{FF2B5EF4-FFF2-40B4-BE49-F238E27FC236}">
                  <a16:creationId xmlns:a16="http://schemas.microsoft.com/office/drawing/2014/main" id="{2B8F7122-47F1-891B-1C17-D813A6A440FF}"/>
                </a:ext>
              </a:extLst>
            </p:cNvPr>
            <p:cNvSpPr/>
            <p:nvPr/>
          </p:nvSpPr>
          <p:spPr>
            <a:xfrm>
              <a:off x="962313" y="2110509"/>
              <a:ext cx="462666" cy="384251"/>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7</a:t>
              </a:r>
            </a:p>
          </p:txBody>
        </p:sp>
      </p:grpSp>
      <p:sp>
        <p:nvSpPr>
          <p:cNvPr id="79" name="Rounded Rectangle 35">
            <a:extLst>
              <a:ext uri="{FF2B5EF4-FFF2-40B4-BE49-F238E27FC236}">
                <a16:creationId xmlns:a16="http://schemas.microsoft.com/office/drawing/2014/main" id="{B686AD87-DDAF-5C0F-1E4F-D6A0EA2A7EA3}"/>
              </a:ext>
            </a:extLst>
          </p:cNvPr>
          <p:cNvSpPr/>
          <p:nvPr/>
        </p:nvSpPr>
        <p:spPr>
          <a:xfrm>
            <a:off x="9090813" y="3198524"/>
            <a:ext cx="2320636" cy="1379683"/>
          </a:xfrm>
          <a:prstGeom prst="roundRect">
            <a:avLst>
              <a:gd name="adj" fmla="val 16522"/>
            </a:avLst>
          </a:prstGeom>
          <a:solidFill>
            <a:schemeClr val="accent1">
              <a:lumMod val="60000"/>
              <a:lumOff val="40000"/>
            </a:schemeClr>
          </a:solidFill>
          <a:ln w="12700" cap="flat" cmpd="sng" algn="ctr">
            <a:noFill/>
            <a:prstDash val="solid"/>
            <a:miter lim="800000"/>
          </a:ln>
          <a:effectLst/>
        </p:spPr>
        <p:txBody>
          <a:bodyPr rtlCol="0" anchor="ctr"/>
          <a:lstStyle/>
          <a:p>
            <a:pPr algn="ctr" defTabSz="914217"/>
            <a:r>
              <a:rPr lang="es-GT" ker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Professional ethics</a:t>
            </a:r>
            <a:endParaRPr lang="es-ES" kern="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defTabSz="914217"/>
            <a:endParaRPr lang="es-ES" kern="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81" name="Grupo 80">
            <a:extLst>
              <a:ext uri="{FF2B5EF4-FFF2-40B4-BE49-F238E27FC236}">
                <a16:creationId xmlns:a16="http://schemas.microsoft.com/office/drawing/2014/main" id="{994BC6ED-9AD7-1326-8874-2AEFC3668139}"/>
              </a:ext>
            </a:extLst>
          </p:cNvPr>
          <p:cNvGrpSpPr/>
          <p:nvPr/>
        </p:nvGrpSpPr>
        <p:grpSpPr>
          <a:xfrm>
            <a:off x="721655" y="4699513"/>
            <a:ext cx="2320636" cy="1379683"/>
            <a:chOff x="666607" y="3751749"/>
            <a:chExt cx="2612892" cy="1707312"/>
          </a:xfrm>
        </p:grpSpPr>
        <p:sp>
          <p:nvSpPr>
            <p:cNvPr id="82" name="Rounded Rectangle 35">
              <a:extLst>
                <a:ext uri="{FF2B5EF4-FFF2-40B4-BE49-F238E27FC236}">
                  <a16:creationId xmlns:a16="http://schemas.microsoft.com/office/drawing/2014/main" id="{44DA9872-F9B3-22F2-DE2F-6C812CF6A7B0}"/>
                </a:ext>
              </a:extLst>
            </p:cNvPr>
            <p:cNvSpPr/>
            <p:nvPr/>
          </p:nvSpPr>
          <p:spPr>
            <a:xfrm>
              <a:off x="666607" y="3751749"/>
              <a:ext cx="2612892" cy="1707312"/>
            </a:xfrm>
            <a:prstGeom prst="roundRect">
              <a:avLst>
                <a:gd name="adj" fmla="val 16522"/>
              </a:avLst>
            </a:prstGeom>
            <a:solidFill>
              <a:schemeClr val="accent1">
                <a:lumMod val="60000"/>
                <a:lumOff val="40000"/>
              </a:schemeClr>
            </a:solidFill>
            <a:ln w="12700" cap="flat" cmpd="sng" algn="ctr">
              <a:noFill/>
              <a:prstDash val="solid"/>
              <a:miter lim="800000"/>
            </a:ln>
            <a:effectLst/>
          </p:spPr>
          <p:txBody>
            <a:bodyPr rtlCol="0" anchor="ctr"/>
            <a:lstStyle/>
            <a:p>
              <a:pPr algn="ctr" defTabSz="914217"/>
              <a:endParaRPr lang="es-ES" kern="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defTabSz="914217"/>
              <a:endParaRPr lang="es-ES" kern="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defTabSz="914217"/>
              <a:endParaRPr lang="es-ES" kern="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defTabSz="914217"/>
              <a:r>
                <a:rPr lang="es-ES" kern="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Introduction to certification guidelines</a:t>
              </a:r>
            </a:p>
            <a:p>
              <a:pPr algn="ctr" defTabSz="914217"/>
              <a:endParaRPr lang="es-ES" kern="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defTabSz="914217"/>
              <a:endParaRPr lang="en-US" kern="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3" name="Rounded Rectangle 25">
              <a:extLst>
                <a:ext uri="{FF2B5EF4-FFF2-40B4-BE49-F238E27FC236}">
                  <a16:creationId xmlns:a16="http://schemas.microsoft.com/office/drawing/2014/main" id="{59C817EF-E6D3-1578-FC89-46F384711AA6}"/>
                </a:ext>
              </a:extLst>
            </p:cNvPr>
            <p:cNvSpPr/>
            <p:nvPr/>
          </p:nvSpPr>
          <p:spPr>
            <a:xfrm>
              <a:off x="790720" y="3876439"/>
              <a:ext cx="561688" cy="446597"/>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9</a:t>
              </a:r>
            </a:p>
          </p:txBody>
        </p:sp>
      </p:grpSp>
      <p:sp>
        <p:nvSpPr>
          <p:cNvPr id="88" name="Rounded Rectangle 35">
            <a:extLst>
              <a:ext uri="{FF2B5EF4-FFF2-40B4-BE49-F238E27FC236}">
                <a16:creationId xmlns:a16="http://schemas.microsoft.com/office/drawing/2014/main" id="{B076CF18-8C8F-6305-A5E6-4C3F11F50DF0}"/>
              </a:ext>
            </a:extLst>
          </p:cNvPr>
          <p:cNvSpPr/>
          <p:nvPr/>
        </p:nvSpPr>
        <p:spPr>
          <a:xfrm>
            <a:off x="3575086" y="3198526"/>
            <a:ext cx="2320636" cy="1379683"/>
          </a:xfrm>
          <a:prstGeom prst="roundRect">
            <a:avLst>
              <a:gd name="adj" fmla="val 16522"/>
            </a:avLst>
          </a:prstGeom>
          <a:solidFill>
            <a:schemeClr val="accent1">
              <a:lumMod val="60000"/>
              <a:lumOff val="40000"/>
            </a:schemeClr>
          </a:solidFill>
          <a:ln w="12700" cap="flat" cmpd="sng" algn="ctr">
            <a:noFill/>
            <a:prstDash val="solid"/>
            <a:miter lim="800000"/>
          </a:ln>
          <a:effectLst/>
        </p:spPr>
        <p:txBody>
          <a:bodyPr rtlCol="0" anchor="ctr"/>
          <a:lstStyle/>
          <a:p>
            <a:pPr algn="ctr" defTabSz="914217"/>
            <a:endParaRPr lang="es-ES" kern="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defTabSz="914217"/>
            <a:endParaRPr lang="es-ES" kern="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defTabSz="914217"/>
            <a:r>
              <a:rPr lang="es-ES" kern="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HIV testing registry</a:t>
            </a:r>
          </a:p>
          <a:p>
            <a:pPr algn="ctr" defTabSz="914217"/>
            <a:endParaRPr lang="es-ES" kern="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defTabSz="914217"/>
            <a:endParaRPr lang="en-US" kern="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0" name="Rounded Rectangle 25">
            <a:extLst>
              <a:ext uri="{FF2B5EF4-FFF2-40B4-BE49-F238E27FC236}">
                <a16:creationId xmlns:a16="http://schemas.microsoft.com/office/drawing/2014/main" id="{0D7EC3FA-B4A4-6F81-7F2F-5DA808DAFE71}"/>
              </a:ext>
            </a:extLst>
          </p:cNvPr>
          <p:cNvSpPr/>
          <p:nvPr/>
        </p:nvSpPr>
        <p:spPr>
          <a:xfrm>
            <a:off x="3648631" y="3248908"/>
            <a:ext cx="498862" cy="360896"/>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6</a:t>
            </a:r>
          </a:p>
        </p:txBody>
      </p:sp>
      <p:sp>
        <p:nvSpPr>
          <p:cNvPr id="5" name="Rounded Rectangle 25">
            <a:extLst>
              <a:ext uri="{FF2B5EF4-FFF2-40B4-BE49-F238E27FC236}">
                <a16:creationId xmlns:a16="http://schemas.microsoft.com/office/drawing/2014/main" id="{A8A35900-5D88-349D-69B9-E4FB06D9C4AF}"/>
              </a:ext>
            </a:extLst>
          </p:cNvPr>
          <p:cNvSpPr/>
          <p:nvPr/>
        </p:nvSpPr>
        <p:spPr>
          <a:xfrm>
            <a:off x="3648631" y="4800275"/>
            <a:ext cx="613015" cy="362981"/>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Arial" panose="020B0604020202020204" pitchFamily="34" charset="0"/>
                <a:cs typeface="Arial" panose="020B0604020202020204" pitchFamily="34" charset="0"/>
              </a:rPr>
              <a:t>10</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 name="Rounded Rectangle 25">
            <a:extLst>
              <a:ext uri="{FF2B5EF4-FFF2-40B4-BE49-F238E27FC236}">
                <a16:creationId xmlns:a16="http://schemas.microsoft.com/office/drawing/2014/main" id="{24EDB577-2A7F-2ABA-847B-8688812F8F44}"/>
              </a:ext>
            </a:extLst>
          </p:cNvPr>
          <p:cNvSpPr/>
          <p:nvPr/>
        </p:nvSpPr>
        <p:spPr>
          <a:xfrm>
            <a:off x="9134124" y="3248906"/>
            <a:ext cx="498862" cy="360896"/>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Arial" panose="020B0604020202020204" pitchFamily="34" charset="0"/>
                <a:cs typeface="Arial" panose="020B0604020202020204" pitchFamily="34" charset="0"/>
              </a:rPr>
              <a:t>8</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9784202"/>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3" name="Content Placeholder 2" descr="Mapas de muestra para Honduras">
            <a:extLst>
              <a:ext uri="{FF2B5EF4-FFF2-40B4-BE49-F238E27FC236}">
                <a16:creationId xmlns:a16="http://schemas.microsoft.com/office/drawing/2014/main" id="{B0BBD93A-3FDE-C38D-87C3-951926219325}"/>
              </a:ext>
            </a:extLst>
          </p:cNvPr>
          <p:cNvPicPr>
            <a:picLocks noGrp="1" noChangeAspect="1" noChangeArrowheads="1"/>
          </p:cNvPicPr>
          <p:nvPr>
            <p:ph idx="1"/>
          </p:nvPr>
        </p:nvPicPr>
        <p:blipFill rotWithShape="1">
          <a:blip r:embed="rId6">
            <a:extLst>
              <a:ext uri="{28A0092B-C50C-407E-A947-70E740481C1C}">
                <a14:useLocalDpi xmlns:a14="http://schemas.microsoft.com/office/drawing/2010/main" val="0"/>
              </a:ext>
            </a:extLst>
          </a:blip>
          <a:srcRect l="3811" t="7973" r="4365" b="8050"/>
          <a:stretch/>
        </p:blipFill>
        <p:spPr bwMode="auto">
          <a:xfrm>
            <a:off x="462693" y="1237361"/>
            <a:ext cx="8647593" cy="5265195"/>
          </a:xfrm>
          <a:prstGeom prst="rect">
            <a:avLst/>
          </a:prstGeom>
          <a:noFill/>
          <a:extLst>
            <a:ext uri="{909E8E84-426E-40DD-AFC4-6F175D3DCCD1}">
              <a14:hiddenFill xmlns:a14="http://schemas.microsoft.com/office/drawing/2010/main">
                <a:solidFill>
                  <a:srgbClr val="FFFFFF"/>
                </a:solidFill>
              </a14:hiddenFill>
            </a:ext>
          </a:extLst>
        </p:spPr>
      </p:pic>
      <p:sp>
        <p:nvSpPr>
          <p:cNvPr id="27670" name="Rectangle 70"/>
          <p:cNvSpPr>
            <a:spLocks noChangeArrowheads="1"/>
          </p:cNvSpPr>
          <p:nvPr/>
        </p:nvSpPr>
        <p:spPr bwMode="auto">
          <a:xfrm>
            <a:off x="1205346" y="412321"/>
            <a:ext cx="11216692" cy="707886"/>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lang="es-GT" sz="4000" b="1"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Microbiologists certified as evaluators</a:t>
            </a:r>
            <a:endParaRPr lang="es-ES" sz="4000" b="1"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27665" name="Gráfico 27664" descr="Insignia de portapapeles con relleno sólido">
            <a:extLst>
              <a:ext uri="{FF2B5EF4-FFF2-40B4-BE49-F238E27FC236}">
                <a16:creationId xmlns:a16="http://schemas.microsoft.com/office/drawing/2014/main" id="{FAC48913-C16F-550D-4FA6-2471E926ABF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1265" y="3886473"/>
            <a:ext cx="333555" cy="333555"/>
          </a:xfrm>
          <a:prstGeom prst="rect">
            <a:avLst/>
          </a:prstGeom>
        </p:spPr>
      </p:pic>
      <p:pic>
        <p:nvPicPr>
          <p:cNvPr id="27666" name="Gráfico 27665" descr="Insignia de portapapeles con relleno sólido">
            <a:extLst>
              <a:ext uri="{FF2B5EF4-FFF2-40B4-BE49-F238E27FC236}">
                <a16:creationId xmlns:a16="http://schemas.microsoft.com/office/drawing/2014/main" id="{FFB79915-A293-B63E-173E-7398D9A35F0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63673" y="3552917"/>
            <a:ext cx="333555" cy="333555"/>
          </a:xfrm>
          <a:prstGeom prst="rect">
            <a:avLst/>
          </a:prstGeom>
        </p:spPr>
      </p:pic>
      <p:pic>
        <p:nvPicPr>
          <p:cNvPr id="27667" name="Gráfico 27666" descr="Insignia de portapapeles con relleno sólido">
            <a:extLst>
              <a:ext uri="{FF2B5EF4-FFF2-40B4-BE49-F238E27FC236}">
                <a16:creationId xmlns:a16="http://schemas.microsoft.com/office/drawing/2014/main" id="{0E501730-2E6E-ABF4-36AC-15AD853E837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47694" y="3213603"/>
            <a:ext cx="333555" cy="333555"/>
          </a:xfrm>
          <a:prstGeom prst="rect">
            <a:avLst/>
          </a:prstGeom>
        </p:spPr>
      </p:pic>
      <p:pic>
        <p:nvPicPr>
          <p:cNvPr id="27669" name="Gráfico 27668" descr="Insignia de portapapeles con relleno sólido">
            <a:extLst>
              <a:ext uri="{FF2B5EF4-FFF2-40B4-BE49-F238E27FC236}">
                <a16:creationId xmlns:a16="http://schemas.microsoft.com/office/drawing/2014/main" id="{E36DC887-59E4-D919-C51C-35D9BEB9FEA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81249" y="3886472"/>
            <a:ext cx="333555" cy="333555"/>
          </a:xfrm>
          <a:prstGeom prst="rect">
            <a:avLst/>
          </a:prstGeom>
        </p:spPr>
      </p:pic>
      <p:pic>
        <p:nvPicPr>
          <p:cNvPr id="27671" name="Gráfico 27670" descr="Insignia de portapapeles con relleno sólido">
            <a:extLst>
              <a:ext uri="{FF2B5EF4-FFF2-40B4-BE49-F238E27FC236}">
                <a16:creationId xmlns:a16="http://schemas.microsoft.com/office/drawing/2014/main" id="{E3EE5FE0-EB23-20A0-5BA9-B476AC71661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18675" y="4602456"/>
            <a:ext cx="333555" cy="333555"/>
          </a:xfrm>
          <a:prstGeom prst="rect">
            <a:avLst/>
          </a:prstGeom>
        </p:spPr>
      </p:pic>
      <p:pic>
        <p:nvPicPr>
          <p:cNvPr id="27672" name="Gráfico 27671" descr="Insignia de portapapeles con relleno sólido">
            <a:extLst>
              <a:ext uri="{FF2B5EF4-FFF2-40B4-BE49-F238E27FC236}">
                <a16:creationId xmlns:a16="http://schemas.microsoft.com/office/drawing/2014/main" id="{6872205A-7AB6-D1C5-CF38-7EA54E5C9EA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52209" y="5201034"/>
            <a:ext cx="333555" cy="333555"/>
          </a:xfrm>
          <a:prstGeom prst="rect">
            <a:avLst/>
          </a:prstGeom>
        </p:spPr>
      </p:pic>
      <p:pic>
        <p:nvPicPr>
          <p:cNvPr id="27673" name="Gráfico 27672" descr="Insignia de portapapeles con relleno sólido">
            <a:extLst>
              <a:ext uri="{FF2B5EF4-FFF2-40B4-BE49-F238E27FC236}">
                <a16:creationId xmlns:a16="http://schemas.microsoft.com/office/drawing/2014/main" id="{AA8916D0-B07B-996D-D1CD-0D2F9673F4E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18676" y="5873414"/>
            <a:ext cx="333555" cy="333555"/>
          </a:xfrm>
          <a:prstGeom prst="rect">
            <a:avLst/>
          </a:prstGeom>
        </p:spPr>
      </p:pic>
      <p:pic>
        <p:nvPicPr>
          <p:cNvPr id="27674" name="Gráfico 27673" descr="Insignia de portapapeles con relleno sólido">
            <a:extLst>
              <a:ext uri="{FF2B5EF4-FFF2-40B4-BE49-F238E27FC236}">
                <a16:creationId xmlns:a16="http://schemas.microsoft.com/office/drawing/2014/main" id="{F3673A16-ABE6-68E6-C08A-C921C194017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65521" y="4435677"/>
            <a:ext cx="333555" cy="333555"/>
          </a:xfrm>
          <a:prstGeom prst="rect">
            <a:avLst/>
          </a:prstGeom>
        </p:spPr>
      </p:pic>
      <p:pic>
        <p:nvPicPr>
          <p:cNvPr id="27675" name="Gráfico 27674" descr="Insignia de portapapeles con relleno sólido">
            <a:extLst>
              <a:ext uri="{FF2B5EF4-FFF2-40B4-BE49-F238E27FC236}">
                <a16:creationId xmlns:a16="http://schemas.microsoft.com/office/drawing/2014/main" id="{EBE14ABE-14F2-9185-4110-F07E08ADC62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70338" y="4435678"/>
            <a:ext cx="333555" cy="333555"/>
          </a:xfrm>
          <a:prstGeom prst="rect">
            <a:avLst/>
          </a:prstGeom>
        </p:spPr>
      </p:pic>
      <p:pic>
        <p:nvPicPr>
          <p:cNvPr id="27676" name="Gráfico 27675" descr="Insignia de portapapeles con relleno sólido">
            <a:extLst>
              <a:ext uri="{FF2B5EF4-FFF2-40B4-BE49-F238E27FC236}">
                <a16:creationId xmlns:a16="http://schemas.microsoft.com/office/drawing/2014/main" id="{C82AED5B-4E79-42D8-B758-DE2C62280B8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07002" y="2832556"/>
            <a:ext cx="333555" cy="333555"/>
          </a:xfrm>
          <a:prstGeom prst="rect">
            <a:avLst/>
          </a:prstGeom>
        </p:spPr>
      </p:pic>
      <p:pic>
        <p:nvPicPr>
          <p:cNvPr id="27677" name="Gráfico 27676" descr="Insignia de portapapeles con relleno sólido">
            <a:extLst>
              <a:ext uri="{FF2B5EF4-FFF2-40B4-BE49-F238E27FC236}">
                <a16:creationId xmlns:a16="http://schemas.microsoft.com/office/drawing/2014/main" id="{A23458A1-6BF6-741F-F281-5CD9839545A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20201" y="3719694"/>
            <a:ext cx="333555" cy="333555"/>
          </a:xfrm>
          <a:prstGeom prst="rect">
            <a:avLst/>
          </a:prstGeom>
        </p:spPr>
      </p:pic>
      <p:pic>
        <p:nvPicPr>
          <p:cNvPr id="27678" name="Gráfico 27677" descr="Insignia de portapapeles con relleno sólido">
            <a:extLst>
              <a:ext uri="{FF2B5EF4-FFF2-40B4-BE49-F238E27FC236}">
                <a16:creationId xmlns:a16="http://schemas.microsoft.com/office/drawing/2014/main" id="{97E504DC-6332-D268-C824-B2DF27A3AC4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32612" y="2603260"/>
            <a:ext cx="333555" cy="333555"/>
          </a:xfrm>
          <a:prstGeom prst="rect">
            <a:avLst/>
          </a:prstGeom>
        </p:spPr>
      </p:pic>
      <p:pic>
        <p:nvPicPr>
          <p:cNvPr id="27679" name="Gráfico 27678" descr="Insignia de portapapeles con relleno sólido">
            <a:extLst>
              <a:ext uri="{FF2B5EF4-FFF2-40B4-BE49-F238E27FC236}">
                <a16:creationId xmlns:a16="http://schemas.microsoft.com/office/drawing/2014/main" id="{901C4556-92CB-98EA-AD9E-BD92B89D8A3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02017" y="2422105"/>
            <a:ext cx="333555" cy="333555"/>
          </a:xfrm>
          <a:prstGeom prst="rect">
            <a:avLst/>
          </a:prstGeom>
        </p:spPr>
      </p:pic>
      <p:pic>
        <p:nvPicPr>
          <p:cNvPr id="27680" name="Gráfico 27679" descr="Insignia de portapapeles con relleno sólido">
            <a:extLst>
              <a:ext uri="{FF2B5EF4-FFF2-40B4-BE49-F238E27FC236}">
                <a16:creationId xmlns:a16="http://schemas.microsoft.com/office/drawing/2014/main" id="{25D9E681-2557-B6A2-B2CD-9909839CF90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79469" y="3198483"/>
            <a:ext cx="333555" cy="333555"/>
          </a:xfrm>
          <a:prstGeom prst="rect">
            <a:avLst/>
          </a:prstGeom>
        </p:spPr>
      </p:pic>
      <p:pic>
        <p:nvPicPr>
          <p:cNvPr id="27681" name="Gráfico 27680" descr="Insignia de portapapeles con relleno sólido">
            <a:extLst>
              <a:ext uri="{FF2B5EF4-FFF2-40B4-BE49-F238E27FC236}">
                <a16:creationId xmlns:a16="http://schemas.microsoft.com/office/drawing/2014/main" id="{33444A06-B461-33D6-BC52-45427760EB9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38788" y="3227238"/>
            <a:ext cx="333555" cy="333555"/>
          </a:xfrm>
          <a:prstGeom prst="rect">
            <a:avLst/>
          </a:prstGeom>
        </p:spPr>
      </p:pic>
      <p:pic>
        <p:nvPicPr>
          <p:cNvPr id="27682" name="Gráfico 27681" descr="Insignia de portapapeles con relleno sólido">
            <a:extLst>
              <a:ext uri="{FF2B5EF4-FFF2-40B4-BE49-F238E27FC236}">
                <a16:creationId xmlns:a16="http://schemas.microsoft.com/office/drawing/2014/main" id="{A26723D9-62EB-A8C0-B42A-55B851AA69E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03560" y="1329401"/>
            <a:ext cx="333555" cy="333555"/>
          </a:xfrm>
          <a:prstGeom prst="rect">
            <a:avLst/>
          </a:prstGeom>
        </p:spPr>
      </p:pic>
      <p:pic>
        <p:nvPicPr>
          <p:cNvPr id="27683" name="Gráfico 27682" descr="Insignia de portapapeles con relleno sólido">
            <a:extLst>
              <a:ext uri="{FF2B5EF4-FFF2-40B4-BE49-F238E27FC236}">
                <a16:creationId xmlns:a16="http://schemas.microsoft.com/office/drawing/2014/main" id="{7323193F-35AD-51B9-8AEB-9B917E9C7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08210" y="4442865"/>
            <a:ext cx="333555" cy="333555"/>
          </a:xfrm>
          <a:prstGeom prst="rect">
            <a:avLst/>
          </a:prstGeom>
        </p:spPr>
      </p:pic>
      <p:grpSp>
        <p:nvGrpSpPr>
          <p:cNvPr id="6" name="Grupo 5">
            <a:extLst>
              <a:ext uri="{FF2B5EF4-FFF2-40B4-BE49-F238E27FC236}">
                <a16:creationId xmlns:a16="http://schemas.microsoft.com/office/drawing/2014/main" id="{1B1A9377-B996-0DA6-69A4-8D2884B65F05}"/>
              </a:ext>
            </a:extLst>
          </p:cNvPr>
          <p:cNvGrpSpPr/>
          <p:nvPr/>
        </p:nvGrpSpPr>
        <p:grpSpPr>
          <a:xfrm>
            <a:off x="8273101" y="5090827"/>
            <a:ext cx="3584105" cy="646331"/>
            <a:chOff x="10508411" y="1235265"/>
            <a:chExt cx="3532909" cy="646331"/>
          </a:xfrm>
        </p:grpSpPr>
        <p:sp>
          <p:nvSpPr>
            <p:cNvPr id="47" name="CuadroTexto 46">
              <a:extLst>
                <a:ext uri="{FF2B5EF4-FFF2-40B4-BE49-F238E27FC236}">
                  <a16:creationId xmlns:a16="http://schemas.microsoft.com/office/drawing/2014/main" id="{1B568840-25B5-57B5-E199-98106F65C39B}"/>
                </a:ext>
              </a:extLst>
            </p:cNvPr>
            <p:cNvSpPr txBox="1"/>
            <p:nvPr/>
          </p:nvSpPr>
          <p:spPr>
            <a:xfrm>
              <a:off x="10965611" y="1235265"/>
              <a:ext cx="30757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19 Microbiologists certified as evaluators</a:t>
              </a:r>
            </a:p>
          </p:txBody>
        </p:sp>
        <p:pic>
          <p:nvPicPr>
            <p:cNvPr id="27685" name="Gráfico 27684" descr="Insignia de portapapeles con relleno sólido">
              <a:extLst>
                <a:ext uri="{FF2B5EF4-FFF2-40B4-BE49-F238E27FC236}">
                  <a16:creationId xmlns:a16="http://schemas.microsoft.com/office/drawing/2014/main" id="{9310641A-7B71-EAAD-B842-7595A03C5AB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08411" y="1343111"/>
              <a:ext cx="457200" cy="457200"/>
            </a:xfrm>
            <a:prstGeom prst="rect">
              <a:avLst/>
            </a:prstGeom>
          </p:spPr>
        </p:pic>
      </p:grpSp>
      <p:grpSp>
        <p:nvGrpSpPr>
          <p:cNvPr id="5" name="Grupo 4">
            <a:extLst>
              <a:ext uri="{FF2B5EF4-FFF2-40B4-BE49-F238E27FC236}">
                <a16:creationId xmlns:a16="http://schemas.microsoft.com/office/drawing/2014/main" id="{0884DBEB-E45C-2AA1-E8CB-E49715AFD8AE}"/>
              </a:ext>
            </a:extLst>
          </p:cNvPr>
          <p:cNvGrpSpPr/>
          <p:nvPr/>
        </p:nvGrpSpPr>
        <p:grpSpPr>
          <a:xfrm>
            <a:off x="2772343" y="4026423"/>
            <a:ext cx="438124" cy="333555"/>
            <a:chOff x="3535914" y="3909269"/>
            <a:chExt cx="438124" cy="333555"/>
          </a:xfrm>
        </p:grpSpPr>
        <p:pic>
          <p:nvPicPr>
            <p:cNvPr id="27688" name="Gráfico 27687" descr="Insignia de portapapeles con relleno sólido">
              <a:extLst>
                <a:ext uri="{FF2B5EF4-FFF2-40B4-BE49-F238E27FC236}">
                  <a16:creationId xmlns:a16="http://schemas.microsoft.com/office/drawing/2014/main" id="{8426C95B-1F32-DD91-9902-80A2625D32E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11590" y="3909269"/>
              <a:ext cx="262448" cy="333555"/>
            </a:xfrm>
            <a:prstGeom prst="rect">
              <a:avLst/>
            </a:prstGeom>
          </p:spPr>
        </p:pic>
        <p:pic>
          <p:nvPicPr>
            <p:cNvPr id="27690" name="Gráfico 27689" descr="Cerrar con relleno sólido">
              <a:extLst>
                <a:ext uri="{FF2B5EF4-FFF2-40B4-BE49-F238E27FC236}">
                  <a16:creationId xmlns:a16="http://schemas.microsoft.com/office/drawing/2014/main" id="{02FEB9CD-9BD6-ABB8-897C-AC3BA454026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535914" y="3936263"/>
              <a:ext cx="219969" cy="279566"/>
            </a:xfrm>
            <a:prstGeom prst="rect">
              <a:avLst/>
            </a:prstGeom>
          </p:spPr>
        </p:pic>
      </p:grpSp>
      <p:grpSp>
        <p:nvGrpSpPr>
          <p:cNvPr id="7" name="Grupo 6">
            <a:extLst>
              <a:ext uri="{FF2B5EF4-FFF2-40B4-BE49-F238E27FC236}">
                <a16:creationId xmlns:a16="http://schemas.microsoft.com/office/drawing/2014/main" id="{15CB7201-D8D6-745F-7100-4FFDC5BC1816}"/>
              </a:ext>
            </a:extLst>
          </p:cNvPr>
          <p:cNvGrpSpPr/>
          <p:nvPr/>
        </p:nvGrpSpPr>
        <p:grpSpPr>
          <a:xfrm>
            <a:off x="8221904" y="5761592"/>
            <a:ext cx="3635302" cy="646331"/>
            <a:chOff x="10456056" y="1906030"/>
            <a:chExt cx="3635302" cy="646331"/>
          </a:xfrm>
        </p:grpSpPr>
        <p:sp>
          <p:nvSpPr>
            <p:cNvPr id="27686" name="CuadroTexto 27685">
              <a:extLst>
                <a:ext uri="{FF2B5EF4-FFF2-40B4-BE49-F238E27FC236}">
                  <a16:creationId xmlns:a16="http://schemas.microsoft.com/office/drawing/2014/main" id="{FFC4345D-0F4C-9E9A-FE10-98335D110A79}"/>
                </a:ext>
              </a:extLst>
            </p:cNvPr>
            <p:cNvSpPr txBox="1"/>
            <p:nvPr/>
          </p:nvSpPr>
          <p:spPr>
            <a:xfrm>
              <a:off x="11015649" y="1906030"/>
              <a:ext cx="30757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 Microbiologist pending certification</a:t>
              </a:r>
            </a:p>
          </p:txBody>
        </p:sp>
        <p:grpSp>
          <p:nvGrpSpPr>
            <p:cNvPr id="27692" name="Grupo 27691">
              <a:extLst>
                <a:ext uri="{FF2B5EF4-FFF2-40B4-BE49-F238E27FC236}">
                  <a16:creationId xmlns:a16="http://schemas.microsoft.com/office/drawing/2014/main" id="{DB5F973E-1B7D-8924-258F-EB241AAAAF47}"/>
                </a:ext>
              </a:extLst>
            </p:cNvPr>
            <p:cNvGrpSpPr/>
            <p:nvPr/>
          </p:nvGrpSpPr>
          <p:grpSpPr>
            <a:xfrm>
              <a:off x="10456056" y="1996654"/>
              <a:ext cx="559593" cy="465564"/>
              <a:chOff x="10374573" y="1801993"/>
              <a:chExt cx="883035" cy="528962"/>
            </a:xfrm>
          </p:grpSpPr>
          <p:pic>
            <p:nvPicPr>
              <p:cNvPr id="27693" name="Gráfico 27692" descr="Insignia de portapapeles con relleno sólido">
                <a:extLst>
                  <a:ext uri="{FF2B5EF4-FFF2-40B4-BE49-F238E27FC236}">
                    <a16:creationId xmlns:a16="http://schemas.microsoft.com/office/drawing/2014/main" id="{6CEA62D4-861F-1526-AAC4-43D420C001D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728646" y="1801993"/>
                <a:ext cx="528962" cy="528962"/>
              </a:xfrm>
              <a:prstGeom prst="rect">
                <a:avLst/>
              </a:prstGeom>
            </p:spPr>
          </p:pic>
          <p:pic>
            <p:nvPicPr>
              <p:cNvPr id="27694" name="Gráfico 27693" descr="Cerrar con relleno sólido">
                <a:extLst>
                  <a:ext uri="{FF2B5EF4-FFF2-40B4-BE49-F238E27FC236}">
                    <a16:creationId xmlns:a16="http://schemas.microsoft.com/office/drawing/2014/main" id="{F08D9132-4240-2796-7A47-222A7DA1F13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374573" y="1844801"/>
                <a:ext cx="443345" cy="443345"/>
              </a:xfrm>
              <a:prstGeom prst="rect">
                <a:avLst/>
              </a:prstGeom>
            </p:spPr>
          </p:pic>
        </p:grpSp>
      </p:grpSp>
    </p:spTree>
    <p:extLst>
      <p:ext uri="{BB962C8B-B14F-4D97-AF65-F5344CB8AC3E}">
        <p14:creationId xmlns:p14="http://schemas.microsoft.com/office/powerpoint/2010/main" val="3722270848"/>
      </p:ext>
    </p:extLst>
  </p:cSld>
  <p:clrMapOvr>
    <a:overrideClrMapping bg1="lt1" tx1="dk1" bg2="lt2" tx2="dk2" accent1="accent1" accent2="accent2" accent3="accent3" accent4="accent4" accent5="accent5" accent6="accent6" hlink="hlink" folHlink="folHlink"/>
  </p:clrMapOvr>
  <p:extLst>
    <p:ext uri="{6950BFC3-D8DA-4A85-94F7-54DA5524770B}">
      <p188:commentRel xmlns:p188="http://schemas.microsoft.com/office/powerpoint/2018/8/main" r:id="rId4"/>
    </p:ext>
  </p:extLs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788156" y="375772"/>
            <a:ext cx="6191026" cy="577321"/>
          </a:xfrm>
        </p:spPr>
        <p:txBody>
          <a:bodyPr vert="horz" lIns="91440" tIns="45720" rIns="91440" bIns="45720" rtlCol="0" anchor="b">
            <a:normAutofit fontScale="90000"/>
          </a:bodyPr>
          <a:lstStyle/>
          <a:p>
            <a:r>
              <a:rPr lang="en-US" sz="3600" b="1"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What do we continue to do</a:t>
            </a:r>
            <a:r>
              <a:rPr lang="en-US" sz="3600" b="1"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a:t>
            </a:r>
          </a:p>
        </p:txBody>
      </p:sp>
      <p:pic>
        <p:nvPicPr>
          <p:cNvPr id="7" name="Marcador de contenido 6" descr="Un grupo de personas preparando comida en una mesa&#10;&#10;Descripción generada automáticamente con confianza media"/>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tretch>
            <a:fillRect/>
          </a:stretch>
        </p:blipFill>
        <p:spPr>
          <a:xfrm>
            <a:off x="6797735" y="1856030"/>
            <a:ext cx="4730878" cy="3545769"/>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grpSp>
        <p:nvGrpSpPr>
          <p:cNvPr id="21" name="Grupo 20">
            <a:extLst>
              <a:ext uri="{FF2B5EF4-FFF2-40B4-BE49-F238E27FC236}">
                <a16:creationId xmlns:a16="http://schemas.microsoft.com/office/drawing/2014/main" id="{902E95B1-45ED-726A-A458-03D72AD82EDB}"/>
              </a:ext>
            </a:extLst>
          </p:cNvPr>
          <p:cNvGrpSpPr/>
          <p:nvPr/>
        </p:nvGrpSpPr>
        <p:grpSpPr>
          <a:xfrm>
            <a:off x="915664" y="1635499"/>
            <a:ext cx="5310021" cy="880478"/>
            <a:chOff x="883024" y="1635499"/>
            <a:chExt cx="5310021" cy="880478"/>
          </a:xfrm>
        </p:grpSpPr>
        <p:grpSp>
          <p:nvGrpSpPr>
            <p:cNvPr id="20" name="Grupo 19">
              <a:extLst>
                <a:ext uri="{FF2B5EF4-FFF2-40B4-BE49-F238E27FC236}">
                  <a16:creationId xmlns:a16="http://schemas.microsoft.com/office/drawing/2014/main" id="{7A320B8D-881A-385B-3D1B-030D109320D3}"/>
                </a:ext>
              </a:extLst>
            </p:cNvPr>
            <p:cNvGrpSpPr/>
            <p:nvPr/>
          </p:nvGrpSpPr>
          <p:grpSpPr>
            <a:xfrm>
              <a:off x="883024" y="1635499"/>
              <a:ext cx="5310021" cy="880478"/>
              <a:chOff x="1695593" y="2495251"/>
              <a:chExt cx="5310021" cy="880478"/>
            </a:xfrm>
          </p:grpSpPr>
          <p:sp>
            <p:nvSpPr>
              <p:cNvPr id="4" name="CuadroTexto 3">
                <a:extLst>
                  <a:ext uri="{FF2B5EF4-FFF2-40B4-BE49-F238E27FC236}">
                    <a16:creationId xmlns:a16="http://schemas.microsoft.com/office/drawing/2014/main" id="{9490EBD4-81B7-151B-F2B4-E5253C01DAB5}"/>
                  </a:ext>
                </a:extLst>
              </p:cNvPr>
              <p:cNvSpPr txBox="1"/>
              <p:nvPr/>
            </p:nvSpPr>
            <p:spPr>
              <a:xfrm>
                <a:off x="2568085" y="2612324"/>
                <a:ext cx="4437529" cy="646331"/>
              </a:xfrm>
              <a:prstGeom prst="rect">
                <a:avLst/>
              </a:prstGeom>
              <a:noFill/>
              <a:ln>
                <a:solidFill>
                  <a:srgbClr val="60D0E1"/>
                </a:solidFill>
              </a:ln>
            </p:spPr>
            <p:txBody>
              <a:bodyPr wrap="square">
                <a:spAutoFit/>
              </a:bodyPr>
              <a:lstStyle/>
              <a:p>
                <a:r>
                  <a:rPr lang="en-US" sz="1800" dirty="0"/>
                  <a:t>Workshops to strengthen </a:t>
                </a:r>
                <a:r>
                  <a:rPr lang="en-US" sz="1800" dirty="0" err="1"/>
                  <a:t>ToT</a:t>
                </a:r>
                <a:r>
                  <a:rPr lang="en-US" sz="1800" dirty="0"/>
                  <a:t> for personnel in the regions</a:t>
                </a:r>
              </a:p>
            </p:txBody>
          </p:sp>
          <p:sp>
            <p:nvSpPr>
              <p:cNvPr id="17" name="Elipse 16">
                <a:extLst>
                  <a:ext uri="{FF2B5EF4-FFF2-40B4-BE49-F238E27FC236}">
                    <a16:creationId xmlns:a16="http://schemas.microsoft.com/office/drawing/2014/main" id="{19A8AF23-B0B2-D813-8722-2E54A3941EB6}"/>
                  </a:ext>
                </a:extLst>
              </p:cNvPr>
              <p:cNvSpPr/>
              <p:nvPr/>
            </p:nvSpPr>
            <p:spPr>
              <a:xfrm>
                <a:off x="1695593" y="2495251"/>
                <a:ext cx="978408" cy="88047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grpSp>
        <p:grpSp>
          <p:nvGrpSpPr>
            <p:cNvPr id="16" name="Grupo 15">
              <a:extLst>
                <a:ext uri="{FF2B5EF4-FFF2-40B4-BE49-F238E27FC236}">
                  <a16:creationId xmlns:a16="http://schemas.microsoft.com/office/drawing/2014/main" id="{21C58EBB-9334-E3DA-B23E-FA66A2E34435}"/>
                </a:ext>
              </a:extLst>
            </p:cNvPr>
            <p:cNvGrpSpPr/>
            <p:nvPr/>
          </p:nvGrpSpPr>
          <p:grpSpPr>
            <a:xfrm>
              <a:off x="883024" y="1635499"/>
              <a:ext cx="976850" cy="880478"/>
              <a:chOff x="811306" y="1637547"/>
              <a:chExt cx="1111623" cy="987976"/>
            </a:xfrm>
          </p:grpSpPr>
          <p:sp>
            <p:nvSpPr>
              <p:cNvPr id="13" name="Elipse 12">
                <a:extLst>
                  <a:ext uri="{FF2B5EF4-FFF2-40B4-BE49-F238E27FC236}">
                    <a16:creationId xmlns:a16="http://schemas.microsoft.com/office/drawing/2014/main" id="{8DD4391F-A6EB-F932-5FE1-3772EECECEA2}"/>
                  </a:ext>
                </a:extLst>
              </p:cNvPr>
              <p:cNvSpPr/>
              <p:nvPr/>
            </p:nvSpPr>
            <p:spPr>
              <a:xfrm>
                <a:off x="811306" y="1637547"/>
                <a:ext cx="1111623" cy="987976"/>
              </a:xfrm>
              <a:prstGeom prst="ellipse">
                <a:avLst/>
              </a:prstGeom>
              <a:solidFill>
                <a:srgbClr val="60D0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15" name="Imagen 14">
                <a:extLst>
                  <a:ext uri="{FF2B5EF4-FFF2-40B4-BE49-F238E27FC236}">
                    <a16:creationId xmlns:a16="http://schemas.microsoft.com/office/drawing/2014/main" id="{2FFA35CC-7723-762D-8A8C-02B921751C13}"/>
                  </a:ext>
                </a:extLst>
              </p:cNvPr>
              <p:cNvPicPr>
                <a:picLocks noChangeAspect="1"/>
              </p:cNvPicPr>
              <p:nvPr/>
            </p:nvPicPr>
            <p:blipFill>
              <a:blip r:embed="rId5"/>
              <a:stretch>
                <a:fillRect/>
              </a:stretch>
            </p:blipFill>
            <p:spPr>
              <a:xfrm>
                <a:off x="998252" y="1762670"/>
                <a:ext cx="737730" cy="737730"/>
              </a:xfrm>
              <a:prstGeom prst="rect">
                <a:avLst/>
              </a:prstGeom>
            </p:spPr>
          </p:pic>
        </p:grpSp>
      </p:grpSp>
      <p:grpSp>
        <p:nvGrpSpPr>
          <p:cNvPr id="50" name="Grupo 49">
            <a:extLst>
              <a:ext uri="{FF2B5EF4-FFF2-40B4-BE49-F238E27FC236}">
                <a16:creationId xmlns:a16="http://schemas.microsoft.com/office/drawing/2014/main" id="{DC1D770D-3453-2D23-0EAD-F84522AA8771}"/>
              </a:ext>
            </a:extLst>
          </p:cNvPr>
          <p:cNvGrpSpPr/>
          <p:nvPr/>
        </p:nvGrpSpPr>
        <p:grpSpPr>
          <a:xfrm>
            <a:off x="883024" y="2748437"/>
            <a:ext cx="5342661" cy="880478"/>
            <a:chOff x="883024" y="2758143"/>
            <a:chExt cx="5342661" cy="880478"/>
          </a:xfrm>
        </p:grpSpPr>
        <p:grpSp>
          <p:nvGrpSpPr>
            <p:cNvPr id="29" name="Grupo 28">
              <a:extLst>
                <a:ext uri="{FF2B5EF4-FFF2-40B4-BE49-F238E27FC236}">
                  <a16:creationId xmlns:a16="http://schemas.microsoft.com/office/drawing/2014/main" id="{0C2F45CE-9D94-CFD1-32C9-48B299453D66}"/>
                </a:ext>
              </a:extLst>
            </p:cNvPr>
            <p:cNvGrpSpPr/>
            <p:nvPr/>
          </p:nvGrpSpPr>
          <p:grpSpPr>
            <a:xfrm>
              <a:off x="883024" y="2758143"/>
              <a:ext cx="5342661" cy="880478"/>
              <a:chOff x="883024" y="1635499"/>
              <a:chExt cx="5342661" cy="880478"/>
            </a:xfrm>
          </p:grpSpPr>
          <p:grpSp>
            <p:nvGrpSpPr>
              <p:cNvPr id="30" name="Grupo 29">
                <a:extLst>
                  <a:ext uri="{FF2B5EF4-FFF2-40B4-BE49-F238E27FC236}">
                    <a16:creationId xmlns:a16="http://schemas.microsoft.com/office/drawing/2014/main" id="{A0B430C1-C79A-5029-C563-D4D7EA34661F}"/>
                  </a:ext>
                </a:extLst>
              </p:cNvPr>
              <p:cNvGrpSpPr/>
              <p:nvPr/>
            </p:nvGrpSpPr>
            <p:grpSpPr>
              <a:xfrm>
                <a:off x="883024" y="1635499"/>
                <a:ext cx="5342661" cy="880478"/>
                <a:chOff x="1695593" y="2495251"/>
                <a:chExt cx="5342661" cy="880478"/>
              </a:xfrm>
            </p:grpSpPr>
            <p:sp>
              <p:nvSpPr>
                <p:cNvPr id="34" name="CuadroTexto 33">
                  <a:extLst>
                    <a:ext uri="{FF2B5EF4-FFF2-40B4-BE49-F238E27FC236}">
                      <a16:creationId xmlns:a16="http://schemas.microsoft.com/office/drawing/2014/main" id="{8805765E-FF4E-23E6-85EE-87CAEDFD6CA5}"/>
                    </a:ext>
                  </a:extLst>
                </p:cNvPr>
                <p:cNvSpPr txBox="1"/>
                <p:nvPr/>
              </p:nvSpPr>
              <p:spPr>
                <a:xfrm>
                  <a:off x="2600725" y="2769773"/>
                  <a:ext cx="4437529" cy="369332"/>
                </a:xfrm>
                <a:prstGeom prst="rect">
                  <a:avLst/>
                </a:prstGeom>
                <a:noFill/>
                <a:ln>
                  <a:solidFill>
                    <a:srgbClr val="60D0E1"/>
                  </a:solidFill>
                </a:ln>
              </p:spPr>
              <p:txBody>
                <a:bodyPr wrap="square">
                  <a:spAutoFit/>
                </a:bodyPr>
                <a:lstStyle/>
                <a:p>
                  <a:r>
                    <a:rPr lang="en-US" sz="1800" dirty="0"/>
                    <a:t>Laboratory network performance evaluations </a:t>
                  </a:r>
                </a:p>
              </p:txBody>
            </p:sp>
            <p:sp>
              <p:nvSpPr>
                <p:cNvPr id="35" name="Elipse 34">
                  <a:extLst>
                    <a:ext uri="{FF2B5EF4-FFF2-40B4-BE49-F238E27FC236}">
                      <a16:creationId xmlns:a16="http://schemas.microsoft.com/office/drawing/2014/main" id="{F3C45BCF-7D2A-CBB0-AEA2-69DC8A308872}"/>
                    </a:ext>
                  </a:extLst>
                </p:cNvPr>
                <p:cNvSpPr/>
                <p:nvPr/>
              </p:nvSpPr>
              <p:spPr>
                <a:xfrm>
                  <a:off x="1695593" y="2495251"/>
                  <a:ext cx="978408" cy="88047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grpSp>
          <p:sp>
            <p:nvSpPr>
              <p:cNvPr id="32" name="Elipse 31">
                <a:extLst>
                  <a:ext uri="{FF2B5EF4-FFF2-40B4-BE49-F238E27FC236}">
                    <a16:creationId xmlns:a16="http://schemas.microsoft.com/office/drawing/2014/main" id="{7684045F-644D-C274-207B-47BF4D8F1B08}"/>
                  </a:ext>
                </a:extLst>
              </p:cNvPr>
              <p:cNvSpPr/>
              <p:nvPr/>
            </p:nvSpPr>
            <p:spPr>
              <a:xfrm>
                <a:off x="883024" y="1635499"/>
                <a:ext cx="976850" cy="880478"/>
              </a:xfrm>
              <a:prstGeom prst="ellipse">
                <a:avLst/>
              </a:prstGeom>
              <a:solidFill>
                <a:srgbClr val="60D0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grpSp>
        <p:pic>
          <p:nvPicPr>
            <p:cNvPr id="37" name="Imagen 36">
              <a:extLst>
                <a:ext uri="{FF2B5EF4-FFF2-40B4-BE49-F238E27FC236}">
                  <a16:creationId xmlns:a16="http://schemas.microsoft.com/office/drawing/2014/main" id="{0B698AD3-BAC8-3B30-CE6B-22D267A165BE}"/>
                </a:ext>
              </a:extLst>
            </p:cNvPr>
            <p:cNvPicPr>
              <a:picLocks noChangeAspect="1"/>
            </p:cNvPicPr>
            <p:nvPr/>
          </p:nvPicPr>
          <p:blipFill>
            <a:blip r:embed="rId6"/>
            <a:stretch>
              <a:fillRect/>
            </a:stretch>
          </p:blipFill>
          <p:spPr>
            <a:xfrm>
              <a:off x="1037225" y="2869198"/>
              <a:ext cx="658368" cy="658368"/>
            </a:xfrm>
            <a:prstGeom prst="rect">
              <a:avLst/>
            </a:prstGeom>
          </p:spPr>
        </p:pic>
      </p:grpSp>
      <p:grpSp>
        <p:nvGrpSpPr>
          <p:cNvPr id="51" name="Grupo 50">
            <a:extLst>
              <a:ext uri="{FF2B5EF4-FFF2-40B4-BE49-F238E27FC236}">
                <a16:creationId xmlns:a16="http://schemas.microsoft.com/office/drawing/2014/main" id="{6CDF3B18-D5B3-E408-28B1-D28ECAE04005}"/>
              </a:ext>
            </a:extLst>
          </p:cNvPr>
          <p:cNvGrpSpPr/>
          <p:nvPr/>
        </p:nvGrpSpPr>
        <p:grpSpPr>
          <a:xfrm>
            <a:off x="883024" y="3861375"/>
            <a:ext cx="5342661" cy="880478"/>
            <a:chOff x="883024" y="3812669"/>
            <a:chExt cx="5342661" cy="880478"/>
          </a:xfrm>
        </p:grpSpPr>
        <p:grpSp>
          <p:nvGrpSpPr>
            <p:cNvPr id="38" name="Grupo 37">
              <a:extLst>
                <a:ext uri="{FF2B5EF4-FFF2-40B4-BE49-F238E27FC236}">
                  <a16:creationId xmlns:a16="http://schemas.microsoft.com/office/drawing/2014/main" id="{6B24ACA3-0B99-5E84-FCF0-F9D4017076F8}"/>
                </a:ext>
              </a:extLst>
            </p:cNvPr>
            <p:cNvGrpSpPr/>
            <p:nvPr/>
          </p:nvGrpSpPr>
          <p:grpSpPr>
            <a:xfrm>
              <a:off x="883024" y="3812669"/>
              <a:ext cx="5342661" cy="880478"/>
              <a:chOff x="883024" y="1635499"/>
              <a:chExt cx="5342661" cy="880478"/>
            </a:xfrm>
          </p:grpSpPr>
          <p:grpSp>
            <p:nvGrpSpPr>
              <p:cNvPr id="39" name="Grupo 38">
                <a:extLst>
                  <a:ext uri="{FF2B5EF4-FFF2-40B4-BE49-F238E27FC236}">
                    <a16:creationId xmlns:a16="http://schemas.microsoft.com/office/drawing/2014/main" id="{CB045121-EAD8-4604-19E1-9D4E76D6DF05}"/>
                  </a:ext>
                </a:extLst>
              </p:cNvPr>
              <p:cNvGrpSpPr/>
              <p:nvPr/>
            </p:nvGrpSpPr>
            <p:grpSpPr>
              <a:xfrm>
                <a:off x="883024" y="1635499"/>
                <a:ext cx="5342661" cy="880478"/>
                <a:chOff x="1695593" y="2495251"/>
                <a:chExt cx="5342661" cy="880478"/>
              </a:xfrm>
            </p:grpSpPr>
            <p:sp>
              <p:nvSpPr>
                <p:cNvPr id="41" name="CuadroTexto 40">
                  <a:extLst>
                    <a:ext uri="{FF2B5EF4-FFF2-40B4-BE49-F238E27FC236}">
                      <a16:creationId xmlns:a16="http://schemas.microsoft.com/office/drawing/2014/main" id="{61B2D20A-90AD-4314-898F-AF15E6C2730C}"/>
                    </a:ext>
                  </a:extLst>
                </p:cNvPr>
                <p:cNvSpPr txBox="1"/>
                <p:nvPr/>
              </p:nvSpPr>
              <p:spPr>
                <a:xfrm>
                  <a:off x="2600725" y="2617548"/>
                  <a:ext cx="4437529" cy="646331"/>
                </a:xfrm>
                <a:prstGeom prst="rect">
                  <a:avLst/>
                </a:prstGeom>
                <a:noFill/>
                <a:ln>
                  <a:solidFill>
                    <a:srgbClr val="60D0E1"/>
                  </a:solidFill>
                </a:ln>
              </p:spPr>
              <p:txBody>
                <a:bodyPr wrap="square">
                  <a:spAutoFit/>
                </a:bodyPr>
                <a:lstStyle/>
                <a:p>
                  <a:r>
                    <a:rPr lang="en-US" sz="1800" dirty="0"/>
                    <a:t>IN SITU supervisions in different regions of the country </a:t>
                  </a:r>
                </a:p>
              </p:txBody>
            </p:sp>
            <p:sp>
              <p:nvSpPr>
                <p:cNvPr id="42" name="Elipse 41">
                  <a:extLst>
                    <a:ext uri="{FF2B5EF4-FFF2-40B4-BE49-F238E27FC236}">
                      <a16:creationId xmlns:a16="http://schemas.microsoft.com/office/drawing/2014/main" id="{F7660A3F-FC1E-569D-54A0-D3BEB9EA11B7}"/>
                    </a:ext>
                  </a:extLst>
                </p:cNvPr>
                <p:cNvSpPr/>
                <p:nvPr/>
              </p:nvSpPr>
              <p:spPr>
                <a:xfrm>
                  <a:off x="1695593" y="2495251"/>
                  <a:ext cx="978408" cy="88047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grpSp>
          <p:sp>
            <p:nvSpPr>
              <p:cNvPr id="40" name="Elipse 39">
                <a:extLst>
                  <a:ext uri="{FF2B5EF4-FFF2-40B4-BE49-F238E27FC236}">
                    <a16:creationId xmlns:a16="http://schemas.microsoft.com/office/drawing/2014/main" id="{27E478D5-4E2C-0C79-42DB-0B40A308DACB}"/>
                  </a:ext>
                </a:extLst>
              </p:cNvPr>
              <p:cNvSpPr/>
              <p:nvPr/>
            </p:nvSpPr>
            <p:spPr>
              <a:xfrm>
                <a:off x="883024" y="1635499"/>
                <a:ext cx="976850" cy="880478"/>
              </a:xfrm>
              <a:prstGeom prst="ellipse">
                <a:avLst/>
              </a:prstGeom>
              <a:solidFill>
                <a:srgbClr val="60D0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grpSp>
        <p:pic>
          <p:nvPicPr>
            <p:cNvPr id="44" name="Imagen 43">
              <a:extLst>
                <a:ext uri="{FF2B5EF4-FFF2-40B4-BE49-F238E27FC236}">
                  <a16:creationId xmlns:a16="http://schemas.microsoft.com/office/drawing/2014/main" id="{4401EF99-3059-B728-1D55-ADF87C583FE7}"/>
                </a:ext>
              </a:extLst>
            </p:cNvPr>
            <p:cNvPicPr>
              <a:picLocks noChangeAspect="1"/>
            </p:cNvPicPr>
            <p:nvPr/>
          </p:nvPicPr>
          <p:blipFill>
            <a:blip r:embed="rId7"/>
            <a:stretch>
              <a:fillRect/>
            </a:stretch>
          </p:blipFill>
          <p:spPr>
            <a:xfrm>
              <a:off x="1081887" y="3939873"/>
              <a:ext cx="569043" cy="569043"/>
            </a:xfrm>
            <a:prstGeom prst="rect">
              <a:avLst/>
            </a:prstGeom>
          </p:spPr>
        </p:pic>
      </p:grpSp>
      <p:grpSp>
        <p:nvGrpSpPr>
          <p:cNvPr id="54" name="Grupo 53">
            <a:extLst>
              <a:ext uri="{FF2B5EF4-FFF2-40B4-BE49-F238E27FC236}">
                <a16:creationId xmlns:a16="http://schemas.microsoft.com/office/drawing/2014/main" id="{98DA7299-CAB9-2274-C641-48BF3DAFDDC9}"/>
              </a:ext>
            </a:extLst>
          </p:cNvPr>
          <p:cNvGrpSpPr/>
          <p:nvPr/>
        </p:nvGrpSpPr>
        <p:grpSpPr>
          <a:xfrm>
            <a:off x="883024" y="4974312"/>
            <a:ext cx="5342661" cy="880478"/>
            <a:chOff x="883024" y="4974312"/>
            <a:chExt cx="5342661" cy="880478"/>
          </a:xfrm>
        </p:grpSpPr>
        <p:grpSp>
          <p:nvGrpSpPr>
            <p:cNvPr id="45" name="Grupo 44">
              <a:extLst>
                <a:ext uri="{FF2B5EF4-FFF2-40B4-BE49-F238E27FC236}">
                  <a16:creationId xmlns:a16="http://schemas.microsoft.com/office/drawing/2014/main" id="{BFCC96A9-1B1F-56C0-C68C-A7343C1FE3DE}"/>
                </a:ext>
              </a:extLst>
            </p:cNvPr>
            <p:cNvGrpSpPr/>
            <p:nvPr/>
          </p:nvGrpSpPr>
          <p:grpSpPr>
            <a:xfrm>
              <a:off x="883024" y="4974312"/>
              <a:ext cx="5342661" cy="880478"/>
              <a:chOff x="883024" y="1635499"/>
              <a:chExt cx="5342661" cy="880478"/>
            </a:xfrm>
          </p:grpSpPr>
          <p:grpSp>
            <p:nvGrpSpPr>
              <p:cNvPr id="46" name="Grupo 45">
                <a:extLst>
                  <a:ext uri="{FF2B5EF4-FFF2-40B4-BE49-F238E27FC236}">
                    <a16:creationId xmlns:a16="http://schemas.microsoft.com/office/drawing/2014/main" id="{2F8053C8-BBED-90F4-2CFD-2DEFA786D568}"/>
                  </a:ext>
                </a:extLst>
              </p:cNvPr>
              <p:cNvGrpSpPr/>
              <p:nvPr/>
            </p:nvGrpSpPr>
            <p:grpSpPr>
              <a:xfrm>
                <a:off x="883024" y="1635499"/>
                <a:ext cx="5342661" cy="880478"/>
                <a:chOff x="1695593" y="2495251"/>
                <a:chExt cx="5342661" cy="880478"/>
              </a:xfrm>
            </p:grpSpPr>
            <p:sp>
              <p:nvSpPr>
                <p:cNvPr id="48" name="CuadroTexto 47">
                  <a:extLst>
                    <a:ext uri="{FF2B5EF4-FFF2-40B4-BE49-F238E27FC236}">
                      <a16:creationId xmlns:a16="http://schemas.microsoft.com/office/drawing/2014/main" id="{90554040-794F-5219-AE52-BC2C78F3316C}"/>
                    </a:ext>
                  </a:extLst>
                </p:cNvPr>
                <p:cNvSpPr txBox="1"/>
                <p:nvPr/>
              </p:nvSpPr>
              <p:spPr>
                <a:xfrm>
                  <a:off x="2600725" y="2617548"/>
                  <a:ext cx="4437529" cy="646331"/>
                </a:xfrm>
                <a:prstGeom prst="rect">
                  <a:avLst/>
                </a:prstGeom>
                <a:noFill/>
                <a:ln>
                  <a:solidFill>
                    <a:srgbClr val="60D0E1"/>
                  </a:solidFill>
                </a:ln>
              </p:spPr>
              <p:txBody>
                <a:bodyPr wrap="square">
                  <a:spAutoFit/>
                </a:bodyPr>
                <a:lstStyle/>
                <a:p>
                  <a:r>
                    <a:rPr lang="en-US" sz="1800" dirty="0"/>
                    <a:t>Certification of personnel who perform rapid tests for HIV diagnosis</a:t>
                  </a:r>
                </a:p>
              </p:txBody>
            </p:sp>
            <p:sp>
              <p:nvSpPr>
                <p:cNvPr id="49" name="Elipse 48">
                  <a:extLst>
                    <a:ext uri="{FF2B5EF4-FFF2-40B4-BE49-F238E27FC236}">
                      <a16:creationId xmlns:a16="http://schemas.microsoft.com/office/drawing/2014/main" id="{52FAC5D8-7B5A-5727-F0F1-6E3EC5F61999}"/>
                    </a:ext>
                  </a:extLst>
                </p:cNvPr>
                <p:cNvSpPr/>
                <p:nvPr/>
              </p:nvSpPr>
              <p:spPr>
                <a:xfrm>
                  <a:off x="1695593" y="2495251"/>
                  <a:ext cx="978408" cy="88047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grpSp>
          <p:sp>
            <p:nvSpPr>
              <p:cNvPr id="47" name="Elipse 46">
                <a:extLst>
                  <a:ext uri="{FF2B5EF4-FFF2-40B4-BE49-F238E27FC236}">
                    <a16:creationId xmlns:a16="http://schemas.microsoft.com/office/drawing/2014/main" id="{B3E54BF9-51E1-28B4-9319-F8B5D4629FBE}"/>
                  </a:ext>
                </a:extLst>
              </p:cNvPr>
              <p:cNvSpPr/>
              <p:nvPr/>
            </p:nvSpPr>
            <p:spPr>
              <a:xfrm>
                <a:off x="883024" y="1635499"/>
                <a:ext cx="976850" cy="880478"/>
              </a:xfrm>
              <a:prstGeom prst="ellipse">
                <a:avLst/>
              </a:prstGeom>
              <a:solidFill>
                <a:srgbClr val="60D0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grpSp>
        <p:pic>
          <p:nvPicPr>
            <p:cNvPr id="53" name="Imagen 52">
              <a:extLst>
                <a:ext uri="{FF2B5EF4-FFF2-40B4-BE49-F238E27FC236}">
                  <a16:creationId xmlns:a16="http://schemas.microsoft.com/office/drawing/2014/main" id="{C821B041-00A6-2AF9-D1AE-AD58AF667D74}"/>
                </a:ext>
              </a:extLst>
            </p:cNvPr>
            <p:cNvPicPr>
              <a:picLocks noChangeAspect="1"/>
            </p:cNvPicPr>
            <p:nvPr/>
          </p:nvPicPr>
          <p:blipFill>
            <a:blip r:embed="rId8"/>
            <a:stretch>
              <a:fillRect/>
            </a:stretch>
          </p:blipFill>
          <p:spPr>
            <a:xfrm>
              <a:off x="1047305" y="5072251"/>
              <a:ext cx="646331" cy="646331"/>
            </a:xfrm>
            <a:prstGeom prst="rect">
              <a:avLst/>
            </a:prstGeom>
          </p:spPr>
        </p:pic>
      </p:gr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Personalizado 10">
      <a:dk1>
        <a:sysClr val="windowText" lastClr="000000"/>
      </a:dk1>
      <a:lt1>
        <a:sysClr val="window" lastClr="FFFFFF"/>
      </a:lt1>
      <a:dk2>
        <a:srgbClr val="44546A"/>
      </a:dk2>
      <a:lt2>
        <a:srgbClr val="E7E6E6"/>
      </a:lt2>
      <a:accent1>
        <a:srgbClr val="4472C4"/>
      </a:accent1>
      <a:accent2>
        <a:srgbClr val="ED7D31"/>
      </a:accent2>
      <a:accent3>
        <a:srgbClr val="A5A5A5"/>
      </a:accent3>
      <a:accent4>
        <a:srgbClr val="40AFFF"/>
      </a:accent4>
      <a:accent5>
        <a:srgbClr val="034A90"/>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1190</TotalTime>
  <Words>449</Words>
  <Application>Microsoft Office PowerPoint</Application>
  <PresentationFormat>Panorámica</PresentationFormat>
  <Paragraphs>78</Paragraphs>
  <Slides>10</Slides>
  <Notes>1</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10</vt:i4>
      </vt:variant>
    </vt:vector>
  </HeadingPairs>
  <TitlesOfParts>
    <vt:vector size="20" baseType="lpstr">
      <vt:lpstr>Arial</vt:lpstr>
      <vt:lpstr>Arial Narrow</vt:lpstr>
      <vt:lpstr>Calibri</vt:lpstr>
      <vt:lpstr>Calibri Light</vt:lpstr>
      <vt:lpstr>Century Gothic</vt:lpstr>
      <vt:lpstr>Lato</vt:lpstr>
      <vt:lpstr>Montserrat</vt:lpstr>
      <vt:lpstr>2_Tema de Office</vt:lpstr>
      <vt:lpstr>Tema de Office</vt:lpstr>
      <vt:lpstr>1_Tema de Office</vt:lpstr>
      <vt:lpstr>Presentación de PowerPoint</vt:lpstr>
      <vt:lpstr>Introduction </vt:lpstr>
      <vt:lpstr>Objectives </vt:lpstr>
      <vt:lpstr>Staff profile </vt:lpstr>
      <vt:lpstr>Duration and modality </vt:lpstr>
      <vt:lpstr>National guidelines </vt:lpstr>
      <vt:lpstr>Modules for certifying evaluators  </vt:lpstr>
      <vt:lpstr>Presentación de PowerPoint</vt:lpstr>
      <vt:lpstr>What do we continue to do?</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Secretaria de Salud de Honduras  Laboratorio Nacional de VIH</dc:title>
  <dc:creator>VANIA VALLECILLO</dc:creator>
  <cp:keywords>, docId:D7A89153AD4BF247D8622E3B88A73BCF</cp:keywords>
  <cp:lastModifiedBy>Axel Martinez</cp:lastModifiedBy>
  <cp:revision>62</cp:revision>
  <dcterms:created xsi:type="dcterms:W3CDTF">2022-07-11T20:30:00Z</dcterms:created>
  <dcterms:modified xsi:type="dcterms:W3CDTF">2024-08-22T18:04:28Z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540AA231F1B14A3F988E60C454BCDEC3_12</vt:lpwstr>
  </property>
  <property fmtid="{D5CDD505-2E9C-101B-9397-08002B2CF9AE}" pid="3" name="KSOProductBuildVer">
    <vt:lpwstr>1033-12.2.0.13306</vt:lpwstr>
  </property>
  <property fmtid="{D5CDD505-2E9C-101B-9397-08002B2CF9AE}" pid="4" name="MSIP_Label_8af03ff0-41c5-4c41-b55e-fabb8fae94be_Enabled">
    <vt:lpwstr>true</vt:lpwstr>
  </property>
  <property fmtid="{D5CDD505-2E9C-101B-9397-08002B2CF9AE}" pid="5" name="MSIP_Label_8af03ff0-41c5-4c41-b55e-fabb8fae94be_SetDate">
    <vt:lpwstr>2024-08-19T20:52:07Z</vt:lpwstr>
  </property>
  <property fmtid="{D5CDD505-2E9C-101B-9397-08002B2CF9AE}" pid="6" name="MSIP_Label_8af03ff0-41c5-4c41-b55e-fabb8fae94be_Method">
    <vt:lpwstr>Privileged</vt:lpwstr>
  </property>
  <property fmtid="{D5CDD505-2E9C-101B-9397-08002B2CF9AE}" pid="7" name="MSIP_Label_8af03ff0-41c5-4c41-b55e-fabb8fae94be_Name">
    <vt:lpwstr>8af03ff0-41c5-4c41-b55e-fabb8fae94be</vt:lpwstr>
  </property>
  <property fmtid="{D5CDD505-2E9C-101B-9397-08002B2CF9AE}" pid="8" name="MSIP_Label_8af03ff0-41c5-4c41-b55e-fabb8fae94be_SiteId">
    <vt:lpwstr>9ce70869-60db-44fd-abe8-d2767077fc8f</vt:lpwstr>
  </property>
  <property fmtid="{D5CDD505-2E9C-101B-9397-08002B2CF9AE}" pid="9" name="MSIP_Label_8af03ff0-41c5-4c41-b55e-fabb8fae94be_ActionId">
    <vt:lpwstr>625dfff0-e35a-4044-a30a-1512d1622e81</vt:lpwstr>
  </property>
  <property fmtid="{D5CDD505-2E9C-101B-9397-08002B2CF9AE}" pid="10" name="MSIP_Label_8af03ff0-41c5-4c41-b55e-fabb8fae94be_ContentBits">
    <vt:lpwstr>0</vt:lpwstr>
  </property>
</Properties>
</file>